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91" r:id="rId2"/>
    <p:sldId id="257" r:id="rId3"/>
    <p:sldId id="258" r:id="rId4"/>
    <p:sldId id="423" r:id="rId5"/>
    <p:sldId id="319" r:id="rId6"/>
    <p:sldId id="320" r:id="rId7"/>
    <p:sldId id="321" r:id="rId8"/>
    <p:sldId id="322" r:id="rId9"/>
    <p:sldId id="592" r:id="rId10"/>
    <p:sldId id="324" r:id="rId11"/>
    <p:sldId id="424" r:id="rId12"/>
    <p:sldId id="594" r:id="rId13"/>
    <p:sldId id="593" r:id="rId14"/>
    <p:sldId id="426" r:id="rId15"/>
    <p:sldId id="427" r:id="rId16"/>
    <p:sldId id="429" r:id="rId17"/>
    <p:sldId id="595" r:id="rId18"/>
    <p:sldId id="430" r:id="rId19"/>
    <p:sldId id="596" r:id="rId20"/>
    <p:sldId id="431" r:id="rId21"/>
    <p:sldId id="597" r:id="rId22"/>
    <p:sldId id="432" r:id="rId23"/>
    <p:sldId id="433" r:id="rId24"/>
    <p:sldId id="435" r:id="rId25"/>
    <p:sldId id="444" r:id="rId26"/>
    <p:sldId id="598" r:id="rId27"/>
    <p:sldId id="436" r:id="rId28"/>
    <p:sldId id="437" r:id="rId29"/>
    <p:sldId id="438" r:id="rId30"/>
    <p:sldId id="439" r:id="rId31"/>
    <p:sldId id="441" r:id="rId32"/>
    <p:sldId id="599" r:id="rId33"/>
    <p:sldId id="442" r:id="rId34"/>
    <p:sldId id="600" r:id="rId35"/>
    <p:sldId id="601" r:id="rId36"/>
    <p:sldId id="602" r:id="rId37"/>
    <p:sldId id="603" r:id="rId38"/>
    <p:sldId id="446" r:id="rId39"/>
    <p:sldId id="447" r:id="rId40"/>
    <p:sldId id="448" r:id="rId41"/>
    <p:sldId id="449" r:id="rId42"/>
    <p:sldId id="450" r:id="rId43"/>
    <p:sldId id="604" r:id="rId44"/>
    <p:sldId id="605" r:id="rId45"/>
    <p:sldId id="451" r:id="rId46"/>
    <p:sldId id="606" r:id="rId47"/>
    <p:sldId id="607" r:id="rId48"/>
    <p:sldId id="452" r:id="rId49"/>
    <p:sldId id="453" r:id="rId50"/>
    <p:sldId id="454" r:id="rId51"/>
    <p:sldId id="455" r:id="rId52"/>
    <p:sldId id="456" r:id="rId53"/>
    <p:sldId id="608" r:id="rId54"/>
    <p:sldId id="609" r:id="rId55"/>
    <p:sldId id="610" r:id="rId56"/>
    <p:sldId id="332" r:id="rId57"/>
    <p:sldId id="327" r:id="rId58"/>
    <p:sldId id="328" r:id="rId59"/>
    <p:sldId id="329" r:id="rId60"/>
    <p:sldId id="330" r:id="rId61"/>
    <p:sldId id="331" r:id="rId62"/>
    <p:sldId id="334" r:id="rId63"/>
    <p:sldId id="464" r:id="rId64"/>
    <p:sldId id="335" r:id="rId65"/>
    <p:sldId id="336" r:id="rId66"/>
    <p:sldId id="337" r:id="rId67"/>
    <p:sldId id="338" r:id="rId68"/>
    <p:sldId id="467" r:id="rId69"/>
    <p:sldId id="339" r:id="rId70"/>
    <p:sldId id="351" r:id="rId71"/>
    <p:sldId id="352" r:id="rId72"/>
    <p:sldId id="340" r:id="rId73"/>
    <p:sldId id="341" r:id="rId74"/>
    <p:sldId id="343" r:id="rId75"/>
    <p:sldId id="344" r:id="rId76"/>
    <p:sldId id="353" r:id="rId77"/>
    <p:sldId id="611" r:id="rId78"/>
    <p:sldId id="355" r:id="rId79"/>
    <p:sldId id="612" r:id="rId80"/>
    <p:sldId id="345" r:id="rId81"/>
    <p:sldId id="356" r:id="rId82"/>
    <p:sldId id="468" r:id="rId83"/>
    <p:sldId id="359" r:id="rId84"/>
    <p:sldId id="358" r:id="rId85"/>
    <p:sldId id="360" r:id="rId86"/>
    <p:sldId id="613" r:id="rId87"/>
    <p:sldId id="367" r:id="rId88"/>
    <p:sldId id="469" r:id="rId89"/>
    <p:sldId id="370" r:id="rId90"/>
    <p:sldId id="614" r:id="rId91"/>
    <p:sldId id="371" r:id="rId92"/>
    <p:sldId id="615" r:id="rId93"/>
    <p:sldId id="470" r:id="rId94"/>
    <p:sldId id="471" r:id="rId95"/>
    <p:sldId id="472" r:id="rId96"/>
    <p:sldId id="473" r:id="rId97"/>
    <p:sldId id="474" r:id="rId98"/>
    <p:sldId id="475" r:id="rId99"/>
    <p:sldId id="616" r:id="rId100"/>
    <p:sldId id="477" r:id="rId101"/>
    <p:sldId id="511" r:id="rId102"/>
    <p:sldId id="512" r:id="rId103"/>
    <p:sldId id="478" r:id="rId104"/>
    <p:sldId id="479" r:id="rId105"/>
    <p:sldId id="617" r:id="rId106"/>
    <p:sldId id="480" r:id="rId107"/>
    <p:sldId id="513" r:id="rId108"/>
    <p:sldId id="481" r:id="rId109"/>
    <p:sldId id="482" r:id="rId110"/>
    <p:sldId id="484" r:id="rId111"/>
    <p:sldId id="618" r:id="rId112"/>
    <p:sldId id="485" r:id="rId113"/>
    <p:sldId id="619" r:id="rId114"/>
    <p:sldId id="486" r:id="rId115"/>
    <p:sldId id="487" r:id="rId116"/>
    <p:sldId id="489" r:id="rId117"/>
    <p:sldId id="490" r:id="rId118"/>
    <p:sldId id="491" r:id="rId119"/>
    <p:sldId id="493" r:id="rId120"/>
    <p:sldId id="620" r:id="rId121"/>
    <p:sldId id="515" r:id="rId122"/>
    <p:sldId id="516" r:id="rId123"/>
    <p:sldId id="517" r:id="rId124"/>
    <p:sldId id="518" r:id="rId125"/>
    <p:sldId id="519" r:id="rId126"/>
    <p:sldId id="494" r:id="rId127"/>
    <p:sldId id="520" r:id="rId128"/>
    <p:sldId id="495" r:id="rId129"/>
    <p:sldId id="497" r:id="rId130"/>
    <p:sldId id="498" r:id="rId131"/>
    <p:sldId id="500" r:id="rId132"/>
    <p:sldId id="507" r:id="rId133"/>
    <p:sldId id="521" r:id="rId134"/>
    <p:sldId id="509" r:id="rId135"/>
    <p:sldId id="510" r:id="rId136"/>
    <p:sldId id="372" r:id="rId137"/>
    <p:sldId id="373" r:id="rId138"/>
    <p:sldId id="374" r:id="rId139"/>
    <p:sldId id="375" r:id="rId140"/>
    <p:sldId id="376" r:id="rId141"/>
    <p:sldId id="379" r:id="rId142"/>
    <p:sldId id="525" r:id="rId143"/>
    <p:sldId id="621" r:id="rId144"/>
    <p:sldId id="622" r:id="rId145"/>
    <p:sldId id="623" r:id="rId146"/>
    <p:sldId id="624" r:id="rId147"/>
    <p:sldId id="380" r:id="rId148"/>
    <p:sldId id="527" r:id="rId149"/>
    <p:sldId id="382" r:id="rId150"/>
    <p:sldId id="528" r:id="rId151"/>
    <p:sldId id="383" r:id="rId152"/>
    <p:sldId id="384" r:id="rId153"/>
    <p:sldId id="386" r:id="rId154"/>
    <p:sldId id="387" r:id="rId155"/>
    <p:sldId id="388" r:id="rId156"/>
    <p:sldId id="389" r:id="rId157"/>
    <p:sldId id="391" r:id="rId158"/>
    <p:sldId id="392" r:id="rId159"/>
    <p:sldId id="393" r:id="rId160"/>
    <p:sldId id="395" r:id="rId161"/>
    <p:sldId id="396" r:id="rId162"/>
    <p:sldId id="530" r:id="rId163"/>
    <p:sldId id="397" r:id="rId164"/>
    <p:sldId id="398" r:id="rId165"/>
    <p:sldId id="400" r:id="rId166"/>
    <p:sldId id="402" r:id="rId167"/>
    <p:sldId id="531" r:id="rId168"/>
    <p:sldId id="532" r:id="rId169"/>
    <p:sldId id="625" r:id="rId170"/>
    <p:sldId id="626" r:id="rId171"/>
    <p:sldId id="533" r:id="rId172"/>
    <p:sldId id="534" r:id="rId173"/>
    <p:sldId id="535" r:id="rId174"/>
    <p:sldId id="536" r:id="rId175"/>
    <p:sldId id="537" r:id="rId176"/>
    <p:sldId id="538" r:id="rId177"/>
    <p:sldId id="539" r:id="rId178"/>
    <p:sldId id="627" r:id="rId179"/>
    <p:sldId id="541" r:id="rId180"/>
    <p:sldId id="542" r:id="rId181"/>
    <p:sldId id="628" r:id="rId182"/>
    <p:sldId id="545" r:id="rId183"/>
    <p:sldId id="543" r:id="rId184"/>
    <p:sldId id="544" r:id="rId185"/>
    <p:sldId id="409" r:id="rId186"/>
    <p:sldId id="410" r:id="rId187"/>
    <p:sldId id="412" r:id="rId188"/>
    <p:sldId id="413" r:id="rId189"/>
    <p:sldId id="548" r:id="rId190"/>
    <p:sldId id="549" r:id="rId191"/>
    <p:sldId id="554" r:id="rId192"/>
    <p:sldId id="555" r:id="rId193"/>
    <p:sldId id="556" r:id="rId194"/>
    <p:sldId id="557" r:id="rId195"/>
    <p:sldId id="558" r:id="rId196"/>
    <p:sldId id="559" r:id="rId197"/>
    <p:sldId id="560" r:id="rId198"/>
    <p:sldId id="561" r:id="rId199"/>
    <p:sldId id="562" r:id="rId200"/>
    <p:sldId id="563" r:id="rId201"/>
    <p:sldId id="564" r:id="rId202"/>
    <p:sldId id="565" r:id="rId203"/>
    <p:sldId id="629" r:id="rId204"/>
    <p:sldId id="630" r:id="rId205"/>
    <p:sldId id="566" r:id="rId206"/>
    <p:sldId id="631" r:id="rId207"/>
    <p:sldId id="567" r:id="rId208"/>
    <p:sldId id="568" r:id="rId209"/>
    <p:sldId id="569" r:id="rId210"/>
    <p:sldId id="570" r:id="rId211"/>
    <p:sldId id="571" r:id="rId212"/>
    <p:sldId id="572" r:id="rId213"/>
    <p:sldId id="573" r:id="rId214"/>
    <p:sldId id="574" r:id="rId215"/>
    <p:sldId id="575" r:id="rId216"/>
    <p:sldId id="576" r:id="rId217"/>
    <p:sldId id="577" r:id="rId218"/>
    <p:sldId id="578" r:id="rId219"/>
    <p:sldId id="579" r:id="rId220"/>
    <p:sldId id="580" r:id="rId221"/>
    <p:sldId id="581" r:id="rId222"/>
    <p:sldId id="632" r:id="rId223"/>
    <p:sldId id="582" r:id="rId224"/>
    <p:sldId id="583" r:id="rId225"/>
    <p:sldId id="584" r:id="rId226"/>
    <p:sldId id="585" r:id="rId227"/>
    <p:sldId id="633" r:id="rId228"/>
    <p:sldId id="634" r:id="rId229"/>
    <p:sldId id="635" r:id="rId230"/>
    <p:sldId id="636" r:id="rId231"/>
    <p:sldId id="637" r:id="rId232"/>
    <p:sldId id="638" r:id="rId233"/>
    <p:sldId id="639" r:id="rId234"/>
    <p:sldId id="640" r:id="rId235"/>
    <p:sldId id="642" r:id="rId236"/>
    <p:sldId id="641" r:id="rId237"/>
    <p:sldId id="643" r:id="rId238"/>
    <p:sldId id="644" r:id="rId239"/>
    <p:sldId id="645" r:id="rId240"/>
    <p:sldId id="586" r:id="rId241"/>
    <p:sldId id="588" r:id="rId242"/>
    <p:sldId id="589" r:id="rId243"/>
    <p:sldId id="590" r:id="rId244"/>
    <p:sldId id="646" r:id="rId245"/>
    <p:sldId id="647" r:id="rId246"/>
    <p:sldId id="648" r:id="rId247"/>
    <p:sldId id="649" r:id="rId248"/>
    <p:sldId id="650" r:id="rId249"/>
    <p:sldId id="651" r:id="rId25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81930" autoAdjust="0"/>
  </p:normalViewPr>
  <p:slideViewPr>
    <p:cSldViewPr>
      <p:cViewPr varScale="1">
        <p:scale>
          <a:sx n="76" d="100"/>
          <a:sy n="76" d="100"/>
        </p:scale>
        <p:origin x="1470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image" Target="../media/image165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image" Target="../media/image170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image" Target="../media/image186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image" Target="../media/image191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emf"/><Relationship Id="rId1" Type="http://schemas.openxmlformats.org/officeDocument/2006/relationships/image" Target="../media/image199.emf"/></Relationships>
</file>

<file path=ppt/drawings/_rels/vmlDrawing1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emf"/><Relationship Id="rId1" Type="http://schemas.openxmlformats.org/officeDocument/2006/relationships/image" Target="../media/image20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emf"/><Relationship Id="rId1" Type="http://schemas.openxmlformats.org/officeDocument/2006/relationships/image" Target="../media/image203.emf"/></Relationships>
</file>

<file path=ppt/drawings/_rels/vmlDrawing1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207.emf"/><Relationship Id="rId1" Type="http://schemas.openxmlformats.org/officeDocument/2006/relationships/image" Target="../media/image206.emf"/></Relationships>
</file>

<file path=ppt/drawings/_rels/vmlDrawing1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1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1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image" Target="../media/image216.emf"/><Relationship Id="rId1" Type="http://schemas.openxmlformats.org/officeDocument/2006/relationships/image" Target="../media/image215.emf"/></Relationships>
</file>

<file path=ppt/drawings/_rels/vmlDrawing1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drawings/_rels/vmlDrawing1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emf"/><Relationship Id="rId1" Type="http://schemas.openxmlformats.org/officeDocument/2006/relationships/image" Target="../media/image224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emf"/><Relationship Id="rId1" Type="http://schemas.openxmlformats.org/officeDocument/2006/relationships/image" Target="../media/image232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1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emf"/><Relationship Id="rId1" Type="http://schemas.openxmlformats.org/officeDocument/2006/relationships/image" Target="../media/image235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emf"/><Relationship Id="rId1" Type="http://schemas.openxmlformats.org/officeDocument/2006/relationships/image" Target="../media/image240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emf"/><Relationship Id="rId1" Type="http://schemas.openxmlformats.org/officeDocument/2006/relationships/image" Target="../media/image243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emf"/></Relationships>
</file>

<file path=ppt/drawings/_rels/vmlDrawing1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emf"/><Relationship Id="rId1" Type="http://schemas.openxmlformats.org/officeDocument/2006/relationships/image" Target="../media/image251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1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image" Target="../media/image255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emf"/></Relationships>
</file>

<file path=ppt/drawings/_rels/vmlDrawing1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emf"/><Relationship Id="rId1" Type="http://schemas.openxmlformats.org/officeDocument/2006/relationships/image" Target="../media/image260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emf"/></Relationships>
</file>

<file path=ppt/drawings/_rels/vmlDrawing1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emf"/><Relationship Id="rId1" Type="http://schemas.openxmlformats.org/officeDocument/2006/relationships/image" Target="../media/image263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emf"/><Relationship Id="rId1" Type="http://schemas.openxmlformats.org/officeDocument/2006/relationships/image" Target="../media/image267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1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image" Target="../media/image271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emf"/></Relationships>
</file>

<file path=ppt/drawings/_rels/vmlDrawing1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emf"/><Relationship Id="rId1" Type="http://schemas.openxmlformats.org/officeDocument/2006/relationships/image" Target="../media/image275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emf"/></Relationships>
</file>

<file path=ppt/drawings/_rels/vmlDrawing1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emf"/><Relationship Id="rId1" Type="http://schemas.openxmlformats.org/officeDocument/2006/relationships/image" Target="../media/image285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emf"/></Relationships>
</file>

<file path=ppt/drawings/_rels/vmlDrawing1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emf"/><Relationship Id="rId1" Type="http://schemas.openxmlformats.org/officeDocument/2006/relationships/image" Target="../media/image288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1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emf"/><Relationship Id="rId1" Type="http://schemas.openxmlformats.org/officeDocument/2006/relationships/image" Target="../media/image29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1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emf"/><Relationship Id="rId1" Type="http://schemas.openxmlformats.org/officeDocument/2006/relationships/image" Target="../media/image294.emf"/></Relationships>
</file>

<file path=ppt/drawings/_rels/vmlDrawing1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image" Target="../media/image297.emf"/><Relationship Id="rId1" Type="http://schemas.openxmlformats.org/officeDocument/2006/relationships/image" Target="../media/image296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1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emf"/><Relationship Id="rId1" Type="http://schemas.openxmlformats.org/officeDocument/2006/relationships/image" Target="../media/image300.emf"/></Relationships>
</file>

<file path=ppt/drawings/_rels/vmlDrawing1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emf"/><Relationship Id="rId2" Type="http://schemas.openxmlformats.org/officeDocument/2006/relationships/image" Target="../media/image303.emf"/><Relationship Id="rId1" Type="http://schemas.openxmlformats.org/officeDocument/2006/relationships/image" Target="../media/image302.emf"/></Relationships>
</file>

<file path=ppt/drawings/_rels/vmlDrawing1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emf"/><Relationship Id="rId2" Type="http://schemas.openxmlformats.org/officeDocument/2006/relationships/image" Target="../media/image306.emf"/><Relationship Id="rId1" Type="http://schemas.openxmlformats.org/officeDocument/2006/relationships/image" Target="../media/image305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8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9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1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2.emf"/></Relationships>
</file>

<file path=ppt/drawings/_rels/vmlDrawing2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emf"/><Relationship Id="rId1" Type="http://schemas.openxmlformats.org/officeDocument/2006/relationships/image" Target="../media/image313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5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7.emf"/></Relationships>
</file>

<file path=ppt/drawings/_rels/vmlDrawing2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emf"/><Relationship Id="rId1" Type="http://schemas.openxmlformats.org/officeDocument/2006/relationships/image" Target="../media/image318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emf"/></Relationships>
</file>

<file path=ppt/drawings/_rels/vmlDrawing2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emf"/><Relationship Id="rId1" Type="http://schemas.openxmlformats.org/officeDocument/2006/relationships/image" Target="../media/image321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emf"/></Relationships>
</file>

<file path=ppt/drawings/_rels/vmlDrawing2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emf"/><Relationship Id="rId1" Type="http://schemas.openxmlformats.org/officeDocument/2006/relationships/image" Target="../media/image325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7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8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9.emf"/></Relationships>
</file>

<file path=ppt/drawings/_rels/vmlDrawing2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emf"/><Relationship Id="rId1" Type="http://schemas.openxmlformats.org/officeDocument/2006/relationships/image" Target="../media/image330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2.emf"/></Relationships>
</file>

<file path=ppt/drawings/_rels/vmlDrawing2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emf"/><Relationship Id="rId1" Type="http://schemas.openxmlformats.org/officeDocument/2006/relationships/image" Target="../media/image333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2" Type="http://schemas.openxmlformats.org/officeDocument/2006/relationships/image" Target="../media/image338.emf"/><Relationship Id="rId1" Type="http://schemas.openxmlformats.org/officeDocument/2006/relationships/image" Target="../media/image337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0.emf"/></Relationships>
</file>

<file path=ppt/drawings/_rels/vmlDrawing2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emf"/><Relationship Id="rId1" Type="http://schemas.openxmlformats.org/officeDocument/2006/relationships/image" Target="../media/image341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4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5.emf"/></Relationships>
</file>

<file path=ppt/drawings/_rels/vmlDrawing2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emf"/><Relationship Id="rId1" Type="http://schemas.openxmlformats.org/officeDocument/2006/relationships/image" Target="../media/image346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8.emf"/></Relationships>
</file>

<file path=ppt/drawings/_rels/vmlDrawing2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emf"/><Relationship Id="rId2" Type="http://schemas.openxmlformats.org/officeDocument/2006/relationships/image" Target="../media/image350.emf"/><Relationship Id="rId1" Type="http://schemas.openxmlformats.org/officeDocument/2006/relationships/image" Target="../media/image349.emf"/></Relationships>
</file>

<file path=ppt/drawings/_rels/vmlDrawing2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emf"/><Relationship Id="rId2" Type="http://schemas.openxmlformats.org/officeDocument/2006/relationships/image" Target="../media/image353.emf"/><Relationship Id="rId1" Type="http://schemas.openxmlformats.org/officeDocument/2006/relationships/image" Target="../media/image352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emf"/><Relationship Id="rId1" Type="http://schemas.openxmlformats.org/officeDocument/2006/relationships/image" Target="../media/image355.emf"/></Relationships>
</file>

<file path=ppt/drawings/_rels/vmlDrawing2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7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8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0.emf"/></Relationships>
</file>

<file path=ppt/drawings/_rels/vmlDrawing2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2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3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4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6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7656D-90D8-4046-BAB6-454AA0DC9D30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7D5CB-2F01-47C4-9354-77D9E2DC9D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80813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55914-51F2-43DF-A712-96D06573A0AE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711D0-1362-46CE-81B3-03C1D60BD6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90782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D3D48-B495-4726-B625-A83B22143CF3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4FDA8-9C69-4DF6-A64D-EBF09AB474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34772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ABD81-44D6-4162-9D29-E5B2AC2D076A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0C1FB-CCAD-4F75-A9EC-91F8BC8688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7508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3E12F0-34B1-47A3-8365-2BB55BF6B4AB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B201-DD4E-41B3-85EC-F34391D8BF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46625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A674B-8D77-4104-83AC-B26DCFD20C0D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FF2E0-65C0-4910-9036-D8004F77D3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36638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76C91-DCCF-4384-9A20-23F7FC87656B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0216E-F7B0-4449-A2B3-6B4A829752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2287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6CD8E-6243-4532-95E4-516097F8819B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549A1-7471-4004-9538-0A7B2FB083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8533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5EADE-B736-402D-841D-EBC05C313E41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54E78-FE3E-4912-BF07-D0EF90C66A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99138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06FCB-4B8C-4D4A-B991-C6EFD26B8504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67757-FC03-4C66-9987-807278E8C5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40864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F074F-363A-4D91-B611-D0F2405DE02E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C6F1C-AE23-4CE7-8323-04D1F0CC34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531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3B568D-0432-42DD-A84F-2B2A11C8484E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CBE6BF3-8DF0-4B67-A2B1-32B1B0F023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2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Microsoft_Word_97_-_2003___6.doc"/><Relationship Id="rId5" Type="http://schemas.openxmlformats.org/officeDocument/2006/relationships/oleObject" Target="../embeddings/oleObject6.bin"/><Relationship Id="rId4" Type="http://schemas.openxmlformats.org/officeDocument/2006/relationships/slide" Target="slide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13" Type="http://schemas.openxmlformats.org/officeDocument/2006/relationships/oleObject" Target="../embeddings/Microsoft_Word_97_-_2003___15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8.doc"/><Relationship Id="rId12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5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9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148.bin"/><Relationship Id="rId14" Type="http://schemas.openxmlformats.org/officeDocument/2006/relationships/image" Target="../media/image153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oleObject" Target="../embeddings/Microsoft_Word_97_-_2003___15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51.doc"/><Relationship Id="rId12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15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52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56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oleObject" Target="../embeddings/Microsoft_Word_97_-_2003___15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54.doc"/><Relationship Id="rId12" Type="http://schemas.openxmlformats.org/officeDocument/2006/relationships/oleObject" Target="../embeddings/oleObject1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153.bin"/><Relationship Id="rId11" Type="http://schemas.openxmlformats.org/officeDocument/2006/relationships/image" Target="../media/image15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55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159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60.emf"/><Relationship Id="rId5" Type="http://schemas.openxmlformats.org/officeDocument/2006/relationships/oleObject" Target="../embeddings/Microsoft_Word_97_-_2003___157.doc"/><Relationship Id="rId4" Type="http://schemas.openxmlformats.org/officeDocument/2006/relationships/oleObject" Target="../embeddings/oleObject156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61.emf"/><Relationship Id="rId5" Type="http://schemas.openxmlformats.org/officeDocument/2006/relationships/oleObject" Target="../embeddings/Microsoft_Word_97_-_2003___158.doc"/><Relationship Id="rId4" Type="http://schemas.openxmlformats.org/officeDocument/2006/relationships/oleObject" Target="../embeddings/oleObject157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62.emf"/><Relationship Id="rId5" Type="http://schemas.openxmlformats.org/officeDocument/2006/relationships/oleObject" Target="../embeddings/Microsoft_Word_97_-_2003___159.doc"/><Relationship Id="rId4" Type="http://schemas.openxmlformats.org/officeDocument/2006/relationships/oleObject" Target="../embeddings/oleObject158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63.emf"/><Relationship Id="rId5" Type="http://schemas.openxmlformats.org/officeDocument/2006/relationships/oleObject" Target="../embeddings/Microsoft_Word_97_-_2003___160.doc"/><Relationship Id="rId4" Type="http://schemas.openxmlformats.org/officeDocument/2006/relationships/oleObject" Target="../embeddings/oleObject159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oleObject160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65.emf"/><Relationship Id="rId11" Type="http://schemas.openxmlformats.org/officeDocument/2006/relationships/image" Target="../media/image166.emf"/><Relationship Id="rId5" Type="http://schemas.openxmlformats.org/officeDocument/2006/relationships/oleObject" Target="../embeddings/Microsoft_Word_97_-_2003___162.doc"/><Relationship Id="rId10" Type="http://schemas.openxmlformats.org/officeDocument/2006/relationships/oleObject" Target="../embeddings/Microsoft_Word_97_-_2003___163.doc"/><Relationship Id="rId4" Type="http://schemas.openxmlformats.org/officeDocument/2006/relationships/oleObject" Target="../embeddings/oleObject161.bin"/><Relationship Id="rId9" Type="http://schemas.openxmlformats.org/officeDocument/2006/relationships/oleObject" Target="../embeddings/oleObject162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67.emf"/><Relationship Id="rId5" Type="http://schemas.openxmlformats.org/officeDocument/2006/relationships/oleObject" Target="../embeddings/Microsoft_Word_97_-_2003___164.doc"/><Relationship Id="rId4" Type="http://schemas.openxmlformats.org/officeDocument/2006/relationships/oleObject" Target="../embeddings/oleObject16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" Target="slide3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Word_97_-_2003___7.doc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0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8.doc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oleObject" Target="../embeddings/oleObject164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oleObject" Target="../embeddings/oleObject165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oleObject" Target="../embeddings/oleObject166.bin"/><Relationship Id="rId11" Type="http://schemas.openxmlformats.org/officeDocument/2006/relationships/image" Target="../media/image171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68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167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oleObject168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73.emf"/><Relationship Id="rId5" Type="http://schemas.openxmlformats.org/officeDocument/2006/relationships/oleObject" Target="../embeddings/Microsoft_Word_97_-_2003___170.doc"/><Relationship Id="rId4" Type="http://schemas.openxmlformats.org/officeDocument/2006/relationships/oleObject" Target="../embeddings/oleObject169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74.emf"/><Relationship Id="rId5" Type="http://schemas.openxmlformats.org/officeDocument/2006/relationships/oleObject" Target="../embeddings/Microsoft_Word_97_-_2003___171.doc"/><Relationship Id="rId4" Type="http://schemas.openxmlformats.org/officeDocument/2006/relationships/oleObject" Target="../embeddings/oleObject170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75.emf"/><Relationship Id="rId11" Type="http://schemas.openxmlformats.org/officeDocument/2006/relationships/image" Target="../media/image176.emf"/><Relationship Id="rId5" Type="http://schemas.openxmlformats.org/officeDocument/2006/relationships/oleObject" Target="../embeddings/Microsoft_Word_97_-_2003___172.doc"/><Relationship Id="rId10" Type="http://schemas.openxmlformats.org/officeDocument/2006/relationships/oleObject" Target="../embeddings/Microsoft_Word_97_-_2003___173.doc"/><Relationship Id="rId4" Type="http://schemas.openxmlformats.org/officeDocument/2006/relationships/oleObject" Target="../embeddings/oleObject171.bin"/><Relationship Id="rId9" Type="http://schemas.openxmlformats.org/officeDocument/2006/relationships/oleObject" Target="../embeddings/oleObject172.bin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77.emf"/><Relationship Id="rId5" Type="http://schemas.openxmlformats.org/officeDocument/2006/relationships/oleObject" Target="../embeddings/Microsoft_Word_97_-_2003___174.doc"/><Relationship Id="rId4" Type="http://schemas.openxmlformats.org/officeDocument/2006/relationships/oleObject" Target="../embeddings/oleObject173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oleObject174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79.emf"/><Relationship Id="rId11" Type="http://schemas.openxmlformats.org/officeDocument/2006/relationships/image" Target="../media/image180.emf"/><Relationship Id="rId5" Type="http://schemas.openxmlformats.org/officeDocument/2006/relationships/oleObject" Target="../embeddings/Microsoft_Word_97_-_2003___176.doc"/><Relationship Id="rId10" Type="http://schemas.openxmlformats.org/officeDocument/2006/relationships/oleObject" Target="../embeddings/Microsoft_Word_97_-_2003___177.doc"/><Relationship Id="rId4" Type="http://schemas.openxmlformats.org/officeDocument/2006/relationships/oleObject" Target="../embeddings/oleObject175.bin"/><Relationship Id="rId9" Type="http://schemas.openxmlformats.org/officeDocument/2006/relationships/oleObject" Target="../embeddings/oleObject17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__9.doc"/><Relationship Id="rId5" Type="http://schemas.openxmlformats.org/officeDocument/2006/relationships/oleObject" Target="../embeddings/oleObject9.bin"/><Relationship Id="rId4" Type="http://schemas.openxmlformats.org/officeDocument/2006/relationships/slide" Target="slide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oleObject177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oleObject178.bin"/><Relationship Id="rId5" Type="http://schemas.openxmlformats.org/officeDocument/2006/relationships/slide" Target="slide8.xml"/><Relationship Id="rId4" Type="http://schemas.openxmlformats.org/officeDocument/2006/relationships/image" Target="../media/image78.png"/><Relationship Id="rId9" Type="http://schemas.openxmlformats.org/officeDocument/2006/relationships/image" Target="../media/image183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oleObject179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oleObject180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oleObject181.bin"/><Relationship Id="rId11" Type="http://schemas.openxmlformats.org/officeDocument/2006/relationships/image" Target="../media/image187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83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182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oleObject183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189.emf"/><Relationship Id="rId5" Type="http://schemas.openxmlformats.org/officeDocument/2006/relationships/oleObject" Target="../embeddings/Microsoft_Word_97_-_2003___185.doc"/><Relationship Id="rId4" Type="http://schemas.openxmlformats.org/officeDocument/2006/relationships/oleObject" Target="../embeddings/oleObject184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oleObject185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191.emf"/><Relationship Id="rId11" Type="http://schemas.openxmlformats.org/officeDocument/2006/relationships/image" Target="../media/image192.emf"/><Relationship Id="rId5" Type="http://schemas.openxmlformats.org/officeDocument/2006/relationships/oleObject" Target="../embeddings/Microsoft_Word_97_-_2003___187.doc"/><Relationship Id="rId10" Type="http://schemas.openxmlformats.org/officeDocument/2006/relationships/oleObject" Target="../embeddings/Microsoft_Word_97_-_2003___188.doc"/><Relationship Id="rId4" Type="http://schemas.openxmlformats.org/officeDocument/2006/relationships/oleObject" Target="../embeddings/oleObject186.bin"/><Relationship Id="rId9" Type="http://schemas.openxmlformats.org/officeDocument/2006/relationships/oleObject" Target="../embeddings/oleObject187.bin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oleObject188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slide" Target="slide3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Word_97_-_2003___10.doc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3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11.doc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oleObject189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195.emf"/><Relationship Id="rId11" Type="http://schemas.openxmlformats.org/officeDocument/2006/relationships/image" Target="../media/image196.emf"/><Relationship Id="rId5" Type="http://schemas.openxmlformats.org/officeDocument/2006/relationships/oleObject" Target="../embeddings/Microsoft_Word_97_-_2003___191.doc"/><Relationship Id="rId10" Type="http://schemas.openxmlformats.org/officeDocument/2006/relationships/oleObject" Target="../embeddings/Microsoft_Word_97_-_2003___192.doc"/><Relationship Id="rId4" Type="http://schemas.openxmlformats.org/officeDocument/2006/relationships/oleObject" Target="../embeddings/oleObject190.bin"/><Relationship Id="rId9" Type="http://schemas.openxmlformats.org/officeDocument/2006/relationships/oleObject" Target="../embeddings/oleObject191.bin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197.emf"/><Relationship Id="rId5" Type="http://schemas.openxmlformats.org/officeDocument/2006/relationships/oleObject" Target="../embeddings/Microsoft_Word_97_-_2003___193.doc"/><Relationship Id="rId4" Type="http://schemas.openxmlformats.org/officeDocument/2006/relationships/oleObject" Target="../embeddings/oleObject192.bin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198.emf"/><Relationship Id="rId5" Type="http://schemas.openxmlformats.org/officeDocument/2006/relationships/oleObject" Target="../embeddings/Microsoft_Word_97_-_2003___194.doc"/><Relationship Id="rId4" Type="http://schemas.openxmlformats.org/officeDocument/2006/relationships/oleObject" Target="../embeddings/oleObject193.bin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96.doc"/><Relationship Id="rId3" Type="http://schemas.openxmlformats.org/officeDocument/2006/relationships/slide" Target="slide3.xml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199.emf"/><Relationship Id="rId5" Type="http://schemas.openxmlformats.org/officeDocument/2006/relationships/oleObject" Target="../embeddings/Microsoft_Word_97_-_2003___195.doc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200.e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98.doc"/><Relationship Id="rId3" Type="http://schemas.openxmlformats.org/officeDocument/2006/relationships/slide" Target="slide3.xml"/><Relationship Id="rId7" Type="http://schemas.openxmlformats.org/officeDocument/2006/relationships/oleObject" Target="../embeddings/oleObject1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201.emf"/><Relationship Id="rId5" Type="http://schemas.openxmlformats.org/officeDocument/2006/relationships/oleObject" Target="../embeddings/Microsoft_Word_97_-_2003___197.doc"/><Relationship Id="rId4" Type="http://schemas.openxmlformats.org/officeDocument/2006/relationships/oleObject" Target="../embeddings/oleObject196.bin"/><Relationship Id="rId9" Type="http://schemas.openxmlformats.org/officeDocument/2006/relationships/image" Target="../media/image202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9.xml"/><Relationship Id="rId5" Type="http://schemas.openxmlformats.org/officeDocument/2006/relationships/slide" Target="slide137.xml"/><Relationship Id="rId4" Type="http://schemas.openxmlformats.org/officeDocument/2006/relationships/slide" Target="slide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13" Type="http://schemas.openxmlformats.org/officeDocument/2006/relationships/oleObject" Target="../embeddings/Microsoft_Word_97_-_2003___201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9.doc"/><Relationship Id="rId12" Type="http://schemas.openxmlformats.org/officeDocument/2006/relationships/oleObject" Target="../embeddings/oleObject2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20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00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199.bin"/><Relationship Id="rId14" Type="http://schemas.openxmlformats.org/officeDocument/2006/relationships/image" Target="../media/image205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oleObject" Target="../embeddings/Microsoft_Word_97_-_2003___204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2.doc"/><Relationship Id="rId12" Type="http://schemas.openxmlformats.org/officeDocument/2006/relationships/oleObject" Target="../embeddings/oleObject2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Relationship Id="rId6" Type="http://schemas.openxmlformats.org/officeDocument/2006/relationships/oleObject" Target="../embeddings/oleObject201.bin"/><Relationship Id="rId11" Type="http://schemas.openxmlformats.org/officeDocument/2006/relationships/image" Target="../media/image20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03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02.bin"/><Relationship Id="rId14" Type="http://schemas.openxmlformats.org/officeDocument/2006/relationships/image" Target="../media/image208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13" Type="http://schemas.openxmlformats.org/officeDocument/2006/relationships/oleObject" Target="../embeddings/Microsoft_Word_97_-_2003___20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5.doc"/><Relationship Id="rId12" Type="http://schemas.openxmlformats.org/officeDocument/2006/relationships/oleObject" Target="../embeddings/oleObject2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6" Type="http://schemas.openxmlformats.org/officeDocument/2006/relationships/oleObject" Target="../embeddings/oleObject204.bin"/><Relationship Id="rId11" Type="http://schemas.openxmlformats.org/officeDocument/2006/relationships/image" Target="../media/image210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06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05.bin"/><Relationship Id="rId14" Type="http://schemas.openxmlformats.org/officeDocument/2006/relationships/image" Target="../media/image2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.emf"/><Relationship Id="rId5" Type="http://schemas.openxmlformats.org/officeDocument/2006/relationships/oleObject" Target="../embeddings/Microsoft_Word_97_-_2003___12.doc"/><Relationship Id="rId4" Type="http://schemas.openxmlformats.org/officeDocument/2006/relationships/oleObject" Target="../embeddings/oleObject12.bin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13" Type="http://schemas.openxmlformats.org/officeDocument/2006/relationships/oleObject" Target="../embeddings/Microsoft_Word_97_-_2003___21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8.doc"/><Relationship Id="rId12" Type="http://schemas.openxmlformats.org/officeDocument/2006/relationships/oleObject" Target="../embeddings/oleObject2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oleObject207.bin"/><Relationship Id="rId11" Type="http://schemas.openxmlformats.org/officeDocument/2006/relationships/image" Target="../media/image21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09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08.bin"/><Relationship Id="rId14" Type="http://schemas.openxmlformats.org/officeDocument/2006/relationships/image" Target="../media/image214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13" Type="http://schemas.openxmlformats.org/officeDocument/2006/relationships/oleObject" Target="../embeddings/Microsoft_Word_97_-_2003___21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1.doc"/><Relationship Id="rId12" Type="http://schemas.openxmlformats.org/officeDocument/2006/relationships/oleObject" Target="../embeddings/oleObject2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6" Type="http://schemas.openxmlformats.org/officeDocument/2006/relationships/oleObject" Target="../embeddings/oleObject210.bin"/><Relationship Id="rId11" Type="http://schemas.openxmlformats.org/officeDocument/2006/relationships/image" Target="../media/image21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12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11.bin"/><Relationship Id="rId14" Type="http://schemas.openxmlformats.org/officeDocument/2006/relationships/image" Target="../media/image217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emf"/><Relationship Id="rId13" Type="http://schemas.openxmlformats.org/officeDocument/2006/relationships/oleObject" Target="../embeddings/Microsoft_Word_97_-_2003___21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4.doc"/><Relationship Id="rId12" Type="http://schemas.openxmlformats.org/officeDocument/2006/relationships/oleObject" Target="../embeddings/oleObject2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Relationship Id="rId6" Type="http://schemas.openxmlformats.org/officeDocument/2006/relationships/oleObject" Target="../embeddings/oleObject213.bin"/><Relationship Id="rId11" Type="http://schemas.openxmlformats.org/officeDocument/2006/relationships/image" Target="../media/image21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15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14.bin"/><Relationship Id="rId14" Type="http://schemas.openxmlformats.org/officeDocument/2006/relationships/image" Target="../media/image220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oleObject216.bin"/><Relationship Id="rId11" Type="http://schemas.openxmlformats.org/officeDocument/2006/relationships/image" Target="../media/image22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18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17.bin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oleObject218.bin"/><Relationship Id="rId5" Type="http://schemas.openxmlformats.org/officeDocument/2006/relationships/slide" Target="slide5.xml"/><Relationship Id="rId4" Type="http://schemas.openxmlformats.org/officeDocument/2006/relationships/image" Target="../media/image77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13" Type="http://schemas.openxmlformats.org/officeDocument/2006/relationships/oleObject" Target="../embeddings/Microsoft_Word_97_-_2003___222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0.doc"/><Relationship Id="rId12" Type="http://schemas.openxmlformats.org/officeDocument/2006/relationships/oleObject" Target="../embeddings/oleObject2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6" Type="http://schemas.openxmlformats.org/officeDocument/2006/relationships/oleObject" Target="../embeddings/oleObject219.bin"/><Relationship Id="rId11" Type="http://schemas.openxmlformats.org/officeDocument/2006/relationships/image" Target="../media/image22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21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20.bin"/><Relationship Id="rId14" Type="http://schemas.openxmlformats.org/officeDocument/2006/relationships/image" Target="../media/image226.em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6" Type="http://schemas.openxmlformats.org/officeDocument/2006/relationships/oleObject" Target="../embeddings/oleObject222.bin"/><Relationship Id="rId5" Type="http://schemas.openxmlformats.org/officeDocument/2006/relationships/slide" Target="slide5.xml"/><Relationship Id="rId4" Type="http://schemas.openxmlformats.org/officeDocument/2006/relationships/image" Target="../media/image7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228.emf"/><Relationship Id="rId5" Type="http://schemas.openxmlformats.org/officeDocument/2006/relationships/oleObject" Target="../embeddings/Microsoft_Word_97_-_2003___224.doc"/><Relationship Id="rId4" Type="http://schemas.openxmlformats.org/officeDocument/2006/relationships/oleObject" Target="../embeddings/oleObject223.bin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6" Type="http://schemas.openxmlformats.org/officeDocument/2006/relationships/image" Target="../media/image229.emf"/><Relationship Id="rId5" Type="http://schemas.openxmlformats.org/officeDocument/2006/relationships/oleObject" Target="../embeddings/Microsoft_Word_97_-_2003___225.doc"/><Relationship Id="rId4" Type="http://schemas.openxmlformats.org/officeDocument/2006/relationships/oleObject" Target="../embeddings/oleObject224.bin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6" Type="http://schemas.openxmlformats.org/officeDocument/2006/relationships/image" Target="../media/image230.emf"/><Relationship Id="rId5" Type="http://schemas.openxmlformats.org/officeDocument/2006/relationships/oleObject" Target="../embeddings/Microsoft_Word_97_-_2003___226.doc"/><Relationship Id="rId4" Type="http://schemas.openxmlformats.org/officeDocument/2006/relationships/oleObject" Target="../embeddings/oleObject22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emf"/><Relationship Id="rId5" Type="http://schemas.openxmlformats.org/officeDocument/2006/relationships/oleObject" Target="../embeddings/Microsoft_Word_97_-_2003___13.doc"/><Relationship Id="rId4" Type="http://schemas.openxmlformats.org/officeDocument/2006/relationships/oleObject" Target="../embeddings/oleObject13.bin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231.emf"/><Relationship Id="rId5" Type="http://schemas.openxmlformats.org/officeDocument/2006/relationships/oleObject" Target="../embeddings/Microsoft_Word_97_-_2003___227.doc"/><Relationship Id="rId4" Type="http://schemas.openxmlformats.org/officeDocument/2006/relationships/oleObject" Target="../embeddings/oleObject226.bin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232.emf"/><Relationship Id="rId11" Type="http://schemas.openxmlformats.org/officeDocument/2006/relationships/image" Target="../media/image233.emf"/><Relationship Id="rId5" Type="http://schemas.openxmlformats.org/officeDocument/2006/relationships/oleObject" Target="../embeddings/Microsoft_Word_97_-_2003___228.doc"/><Relationship Id="rId10" Type="http://schemas.openxmlformats.org/officeDocument/2006/relationships/oleObject" Target="../embeddings/Microsoft_Word_97_-_2003___229.doc"/><Relationship Id="rId4" Type="http://schemas.openxmlformats.org/officeDocument/2006/relationships/oleObject" Target="../embeddings/oleObject227.bin"/><Relationship Id="rId9" Type="http://schemas.openxmlformats.org/officeDocument/2006/relationships/oleObject" Target="../embeddings/oleObject228.bin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234.emf"/><Relationship Id="rId5" Type="http://schemas.openxmlformats.org/officeDocument/2006/relationships/oleObject" Target="../embeddings/Microsoft_Word_97_-_2003___230.doc"/><Relationship Id="rId4" Type="http://schemas.openxmlformats.org/officeDocument/2006/relationships/oleObject" Target="../embeddings/oleObject229.bin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6.vml"/><Relationship Id="rId6" Type="http://schemas.openxmlformats.org/officeDocument/2006/relationships/oleObject" Target="../embeddings/oleObject230.bin"/><Relationship Id="rId11" Type="http://schemas.openxmlformats.org/officeDocument/2006/relationships/image" Target="../media/image236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32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31.bin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7.vml"/><Relationship Id="rId6" Type="http://schemas.openxmlformats.org/officeDocument/2006/relationships/oleObject" Target="../embeddings/oleObject232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238.emf"/><Relationship Id="rId5" Type="http://schemas.openxmlformats.org/officeDocument/2006/relationships/oleObject" Target="../embeddings/Microsoft_Word_97_-_2003___234.doc"/><Relationship Id="rId4" Type="http://schemas.openxmlformats.org/officeDocument/2006/relationships/oleObject" Target="../embeddings/oleObject233.bin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239.emf"/><Relationship Id="rId5" Type="http://schemas.openxmlformats.org/officeDocument/2006/relationships/oleObject" Target="../embeddings/Microsoft_Word_97_-_2003___235.doc"/><Relationship Id="rId4" Type="http://schemas.openxmlformats.org/officeDocument/2006/relationships/oleObject" Target="../embeddings/oleObject234.bin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0.vml"/><Relationship Id="rId6" Type="http://schemas.openxmlformats.org/officeDocument/2006/relationships/oleObject" Target="../embeddings/oleObject235.bin"/><Relationship Id="rId11" Type="http://schemas.openxmlformats.org/officeDocument/2006/relationships/image" Target="../media/image241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37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36.bin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42.emf"/><Relationship Id="rId5" Type="http://schemas.openxmlformats.org/officeDocument/2006/relationships/oleObject" Target="../embeddings/Microsoft_Word_97_-_2003___238.doc"/><Relationship Id="rId4" Type="http://schemas.openxmlformats.org/officeDocument/2006/relationships/oleObject" Target="../embeddings/oleObject237.bin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2.vml"/><Relationship Id="rId6" Type="http://schemas.openxmlformats.org/officeDocument/2006/relationships/oleObject" Target="../embeddings/oleObject238.bin"/><Relationship Id="rId11" Type="http://schemas.openxmlformats.org/officeDocument/2006/relationships/image" Target="../media/image244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40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39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slide" Target="slide3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Microsoft_Word_97_-_2003___14.doc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7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15.doc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4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3.vml"/><Relationship Id="rId6" Type="http://schemas.openxmlformats.org/officeDocument/2006/relationships/oleObject" Target="../embeddings/oleObject240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4.vml"/><Relationship Id="rId6" Type="http://schemas.openxmlformats.org/officeDocument/2006/relationships/image" Target="../media/image246.emf"/><Relationship Id="rId5" Type="http://schemas.openxmlformats.org/officeDocument/2006/relationships/oleObject" Target="../embeddings/Microsoft_Word_97_-_2003___242.doc"/><Relationship Id="rId4" Type="http://schemas.openxmlformats.org/officeDocument/2006/relationships/oleObject" Target="../embeddings/oleObject241.bin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4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5.vml"/><Relationship Id="rId6" Type="http://schemas.openxmlformats.org/officeDocument/2006/relationships/oleObject" Target="../embeddings/oleObject242.bin"/><Relationship Id="rId11" Type="http://schemas.openxmlformats.org/officeDocument/2006/relationships/image" Target="../media/image248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44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43.bin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4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6.vml"/><Relationship Id="rId6" Type="http://schemas.openxmlformats.org/officeDocument/2006/relationships/oleObject" Target="../embeddings/oleObject244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7.vml"/><Relationship Id="rId6" Type="http://schemas.openxmlformats.org/officeDocument/2006/relationships/oleObject" Target="../embeddings/oleObject245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4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8.vml"/><Relationship Id="rId6" Type="http://schemas.openxmlformats.org/officeDocument/2006/relationships/oleObject" Target="../embeddings/oleObject246.bin"/><Relationship Id="rId11" Type="http://schemas.openxmlformats.org/officeDocument/2006/relationships/image" Target="../media/image252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48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47.bin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4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9.vml"/><Relationship Id="rId6" Type="http://schemas.openxmlformats.org/officeDocument/2006/relationships/oleObject" Target="../embeddings/oleObject248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0.vml"/><Relationship Id="rId6" Type="http://schemas.openxmlformats.org/officeDocument/2006/relationships/oleObject" Target="../embeddings/oleObject249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1.vml"/><Relationship Id="rId6" Type="http://schemas.openxmlformats.org/officeDocument/2006/relationships/oleObject" Target="../embeddings/oleObject250.bin"/><Relationship Id="rId11" Type="http://schemas.openxmlformats.org/officeDocument/2006/relationships/image" Target="../media/image256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52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51.bin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5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2.vml"/><Relationship Id="rId6" Type="http://schemas.openxmlformats.org/officeDocument/2006/relationships/oleObject" Target="../embeddings/oleObject252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Microsoft_Word_97_-_2003___16.doc"/><Relationship Id="rId5" Type="http://schemas.openxmlformats.org/officeDocument/2006/relationships/oleObject" Target="../embeddings/oleObject16.bin"/><Relationship Id="rId4" Type="http://schemas.openxmlformats.org/officeDocument/2006/relationships/slide" Target="slide5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5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3.vml"/><Relationship Id="rId6" Type="http://schemas.openxmlformats.org/officeDocument/2006/relationships/oleObject" Target="../embeddings/oleObject253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5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4.vml"/><Relationship Id="rId6" Type="http://schemas.openxmlformats.org/officeDocument/2006/relationships/oleObject" Target="../embeddings/oleObject254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5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5.vml"/><Relationship Id="rId6" Type="http://schemas.openxmlformats.org/officeDocument/2006/relationships/oleObject" Target="../embeddings/oleObject255.bin"/><Relationship Id="rId11" Type="http://schemas.openxmlformats.org/officeDocument/2006/relationships/image" Target="../media/image261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57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56.bin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5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6.vml"/><Relationship Id="rId6" Type="http://schemas.openxmlformats.org/officeDocument/2006/relationships/oleObject" Target="../embeddings/oleObject257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5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7.v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264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60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59.bin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6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8.vml"/><Relationship Id="rId6" Type="http://schemas.openxmlformats.org/officeDocument/2006/relationships/oleObject" Target="../embeddings/oleObject260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6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9.vml"/><Relationship Id="rId6" Type="http://schemas.openxmlformats.org/officeDocument/2006/relationships/oleObject" Target="../embeddings/oleObject261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6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0.vml"/><Relationship Id="rId6" Type="http://schemas.openxmlformats.org/officeDocument/2006/relationships/oleObject" Target="../embeddings/oleObject262.bin"/><Relationship Id="rId11" Type="http://schemas.openxmlformats.org/officeDocument/2006/relationships/image" Target="../media/image268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64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63.bin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6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1.vml"/><Relationship Id="rId6" Type="http://schemas.openxmlformats.org/officeDocument/2006/relationships/oleObject" Target="../embeddings/oleObject264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6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2.vml"/><Relationship Id="rId6" Type="http://schemas.openxmlformats.org/officeDocument/2006/relationships/oleObject" Target="../embeddings/oleObject265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Word_97_-_2003___17.doc"/><Relationship Id="rId5" Type="http://schemas.openxmlformats.org/officeDocument/2006/relationships/oleObject" Target="../embeddings/oleObject17.bin"/><Relationship Id="rId4" Type="http://schemas.openxmlformats.org/officeDocument/2006/relationships/slide" Target="slide5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6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3.vml"/><Relationship Id="rId6" Type="http://schemas.openxmlformats.org/officeDocument/2006/relationships/oleObject" Target="../embeddings/oleObject266.bin"/><Relationship Id="rId11" Type="http://schemas.openxmlformats.org/officeDocument/2006/relationships/image" Target="../media/image272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68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67.bin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6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4.vml"/><Relationship Id="rId6" Type="http://schemas.openxmlformats.org/officeDocument/2006/relationships/oleObject" Target="../embeddings/oleObject268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5.vml"/><Relationship Id="rId6" Type="http://schemas.openxmlformats.org/officeDocument/2006/relationships/image" Target="../media/image274.emf"/><Relationship Id="rId5" Type="http://schemas.openxmlformats.org/officeDocument/2006/relationships/oleObject" Target="../embeddings/Microsoft_Word_97_-_2003___270.doc"/><Relationship Id="rId4" Type="http://schemas.openxmlformats.org/officeDocument/2006/relationships/oleObject" Target="../embeddings/oleObject269.bin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7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6.vml"/><Relationship Id="rId6" Type="http://schemas.openxmlformats.org/officeDocument/2006/relationships/oleObject" Target="../embeddings/oleObject270.bin"/><Relationship Id="rId11" Type="http://schemas.openxmlformats.org/officeDocument/2006/relationships/image" Target="../media/image276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72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271.bin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7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7.vml"/><Relationship Id="rId6" Type="http://schemas.openxmlformats.org/officeDocument/2006/relationships/oleObject" Target="../embeddings/oleObject272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8.vml"/><Relationship Id="rId6" Type="http://schemas.openxmlformats.org/officeDocument/2006/relationships/image" Target="../media/image278.emf"/><Relationship Id="rId5" Type="http://schemas.openxmlformats.org/officeDocument/2006/relationships/oleObject" Target="../embeddings/Microsoft_Word_97_-_2003___274.doc"/><Relationship Id="rId4" Type="http://schemas.openxmlformats.org/officeDocument/2006/relationships/oleObject" Target="../embeddings/oleObject273.bin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9.vml"/><Relationship Id="rId6" Type="http://schemas.openxmlformats.org/officeDocument/2006/relationships/image" Target="../media/image279.emf"/><Relationship Id="rId5" Type="http://schemas.openxmlformats.org/officeDocument/2006/relationships/oleObject" Target="../embeddings/Microsoft_Word_97_-_2003___275.doc"/><Relationship Id="rId4" Type="http://schemas.openxmlformats.org/officeDocument/2006/relationships/oleObject" Target="../embeddings/oleObject274.bin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0.vml"/><Relationship Id="rId6" Type="http://schemas.openxmlformats.org/officeDocument/2006/relationships/image" Target="../media/image280.emf"/><Relationship Id="rId5" Type="http://schemas.openxmlformats.org/officeDocument/2006/relationships/oleObject" Target="../embeddings/Microsoft_Word_97_-_2003___276.doc"/><Relationship Id="rId4" Type="http://schemas.openxmlformats.org/officeDocument/2006/relationships/oleObject" Target="../embeddings/oleObject275.bin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1.vml"/><Relationship Id="rId6" Type="http://schemas.openxmlformats.org/officeDocument/2006/relationships/image" Target="../media/image281.emf"/><Relationship Id="rId5" Type="http://schemas.openxmlformats.org/officeDocument/2006/relationships/oleObject" Target="../embeddings/Microsoft_Word_97_-_2003___277.doc"/><Relationship Id="rId4" Type="http://schemas.openxmlformats.org/officeDocument/2006/relationships/oleObject" Target="../embeddings/oleObject276.bin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2.vml"/><Relationship Id="rId6" Type="http://schemas.openxmlformats.org/officeDocument/2006/relationships/image" Target="../media/image282.emf"/><Relationship Id="rId5" Type="http://schemas.openxmlformats.org/officeDocument/2006/relationships/oleObject" Target="../embeddings/Microsoft_Word_97_-_2003___278.doc"/><Relationship Id="rId4" Type="http://schemas.openxmlformats.org/officeDocument/2006/relationships/oleObject" Target="../embeddings/oleObject27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slide" Target="slide3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Word_97_-_2003___18.doc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1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19.doc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3.vml"/><Relationship Id="rId6" Type="http://schemas.openxmlformats.org/officeDocument/2006/relationships/image" Target="../media/image283.emf"/><Relationship Id="rId5" Type="http://schemas.openxmlformats.org/officeDocument/2006/relationships/oleObject" Target="../embeddings/Microsoft_Word_97_-_2003___279.doc"/><Relationship Id="rId4" Type="http://schemas.openxmlformats.org/officeDocument/2006/relationships/oleObject" Target="../embeddings/oleObject278.bin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7.xml"/><Relationship Id="rId5" Type="http://schemas.openxmlformats.org/officeDocument/2006/relationships/slide" Target="slide192.xml"/><Relationship Id="rId4" Type="http://schemas.openxmlformats.org/officeDocument/2006/relationships/slide" Target="slide3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8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4.vml"/><Relationship Id="rId6" Type="http://schemas.openxmlformats.org/officeDocument/2006/relationships/oleObject" Target="../embeddings/oleObject279.bin"/><Relationship Id="rId5" Type="http://schemas.openxmlformats.org/officeDocument/2006/relationships/slide" Target="slide5.xml"/><Relationship Id="rId4" Type="http://schemas.openxmlformats.org/officeDocument/2006/relationships/image" Target="../media/image77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8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5.vml"/><Relationship Id="rId6" Type="http://schemas.openxmlformats.org/officeDocument/2006/relationships/oleObject" Target="../embeddings/oleObject280.bin"/><Relationship Id="rId11" Type="http://schemas.openxmlformats.org/officeDocument/2006/relationships/image" Target="../media/image28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82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81.bin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8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6.vml"/><Relationship Id="rId6" Type="http://schemas.openxmlformats.org/officeDocument/2006/relationships/oleObject" Target="../embeddings/oleObject282.bin"/><Relationship Id="rId5" Type="http://schemas.openxmlformats.org/officeDocument/2006/relationships/slide" Target="slide5.xml"/><Relationship Id="rId4" Type="http://schemas.openxmlformats.org/officeDocument/2006/relationships/image" Target="../media/image77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8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7.vml"/><Relationship Id="rId6" Type="http://schemas.openxmlformats.org/officeDocument/2006/relationships/oleObject" Target="../embeddings/oleObject283.bin"/><Relationship Id="rId11" Type="http://schemas.openxmlformats.org/officeDocument/2006/relationships/image" Target="../media/image28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85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84.bin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8.vml"/><Relationship Id="rId6" Type="http://schemas.openxmlformats.org/officeDocument/2006/relationships/oleObject" Target="../embeddings/oleObject285.bin"/><Relationship Id="rId5" Type="http://schemas.openxmlformats.org/officeDocument/2006/relationships/slide" Target="slide5.xml"/><Relationship Id="rId4" Type="http://schemas.openxmlformats.org/officeDocument/2006/relationships/image" Target="../media/image77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8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9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9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88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87.bin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8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0.vml"/><Relationship Id="rId6" Type="http://schemas.openxmlformats.org/officeDocument/2006/relationships/oleObject" Target="../embeddings/oleObject288.bin"/><Relationship Id="rId5" Type="http://schemas.openxmlformats.org/officeDocument/2006/relationships/slide" Target="slide5.xml"/><Relationship Id="rId4" Type="http://schemas.openxmlformats.org/officeDocument/2006/relationships/image" Target="../media/image77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1.vml"/><Relationship Id="rId6" Type="http://schemas.openxmlformats.org/officeDocument/2006/relationships/oleObject" Target="../embeddings/oleObject289.bin"/><Relationship Id="rId11" Type="http://schemas.openxmlformats.org/officeDocument/2006/relationships/image" Target="../media/image29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91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9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4.emf"/><Relationship Id="rId3" Type="http://schemas.openxmlformats.org/officeDocument/2006/relationships/slide" Target="slide3.xml"/><Relationship Id="rId7" Type="http://schemas.openxmlformats.org/officeDocument/2006/relationships/image" Target="../media/image22.emf"/><Relationship Id="rId12" Type="http://schemas.openxmlformats.org/officeDocument/2006/relationships/oleObject" Target="../embeddings/Microsoft_Word_97_-_2003___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Microsoft_Word_97_-_2003___20.doc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3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21.doc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13" Type="http://schemas.openxmlformats.org/officeDocument/2006/relationships/oleObject" Target="../embeddings/Microsoft_Word_97_-_2003___294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92.doc"/><Relationship Id="rId12" Type="http://schemas.openxmlformats.org/officeDocument/2006/relationships/oleObject" Target="../embeddings/oleObject2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2.vml"/><Relationship Id="rId6" Type="http://schemas.openxmlformats.org/officeDocument/2006/relationships/oleObject" Target="../embeddings/oleObject291.bin"/><Relationship Id="rId11" Type="http://schemas.openxmlformats.org/officeDocument/2006/relationships/image" Target="../media/image29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93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92.bin"/><Relationship Id="rId14" Type="http://schemas.openxmlformats.org/officeDocument/2006/relationships/image" Target="../media/image298.emf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9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3.vml"/><Relationship Id="rId6" Type="http://schemas.openxmlformats.org/officeDocument/2006/relationships/oleObject" Target="../embeddings/oleObject294.bin"/><Relationship Id="rId5" Type="http://schemas.openxmlformats.org/officeDocument/2006/relationships/slide" Target="slide5.xml"/><Relationship Id="rId4" Type="http://schemas.openxmlformats.org/officeDocument/2006/relationships/image" Target="../media/image77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9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4.vml"/><Relationship Id="rId6" Type="http://schemas.openxmlformats.org/officeDocument/2006/relationships/oleObject" Target="../embeddings/oleObject295.bin"/><Relationship Id="rId11" Type="http://schemas.openxmlformats.org/officeDocument/2006/relationships/image" Target="../media/image30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97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96.bin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emf"/><Relationship Id="rId13" Type="http://schemas.openxmlformats.org/officeDocument/2006/relationships/oleObject" Target="../embeddings/Microsoft_Word_97_-_2003___30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98.doc"/><Relationship Id="rId12" Type="http://schemas.openxmlformats.org/officeDocument/2006/relationships/oleObject" Target="../embeddings/oleObject2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5.vml"/><Relationship Id="rId6" Type="http://schemas.openxmlformats.org/officeDocument/2006/relationships/oleObject" Target="../embeddings/oleObject297.bin"/><Relationship Id="rId11" Type="http://schemas.openxmlformats.org/officeDocument/2006/relationships/image" Target="../media/image30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99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298.bin"/><Relationship Id="rId14" Type="http://schemas.openxmlformats.org/officeDocument/2006/relationships/image" Target="../media/image304.emf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13" Type="http://schemas.openxmlformats.org/officeDocument/2006/relationships/oleObject" Target="../embeddings/Microsoft_Word_97_-_2003___30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01.doc"/><Relationship Id="rId12" Type="http://schemas.openxmlformats.org/officeDocument/2006/relationships/oleObject" Target="../embeddings/oleObject3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6.vml"/><Relationship Id="rId6" Type="http://schemas.openxmlformats.org/officeDocument/2006/relationships/oleObject" Target="../embeddings/oleObject300.bin"/><Relationship Id="rId11" Type="http://schemas.openxmlformats.org/officeDocument/2006/relationships/image" Target="../media/image30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302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301.bin"/><Relationship Id="rId14" Type="http://schemas.openxmlformats.org/officeDocument/2006/relationships/image" Target="../media/image307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7.vml"/><Relationship Id="rId6" Type="http://schemas.openxmlformats.org/officeDocument/2006/relationships/image" Target="../media/image308.emf"/><Relationship Id="rId5" Type="http://schemas.openxmlformats.org/officeDocument/2006/relationships/oleObject" Target="../embeddings/Microsoft_Word_97_-_2003___304.doc"/><Relationship Id="rId4" Type="http://schemas.openxmlformats.org/officeDocument/2006/relationships/oleObject" Target="../embeddings/oleObject303.bin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8.vml"/><Relationship Id="rId6" Type="http://schemas.openxmlformats.org/officeDocument/2006/relationships/image" Target="../media/image309.emf"/><Relationship Id="rId5" Type="http://schemas.openxmlformats.org/officeDocument/2006/relationships/oleObject" Target="../embeddings/Microsoft_Word_97_-_2003___305.doc"/><Relationship Id="rId4" Type="http://schemas.openxmlformats.org/officeDocument/2006/relationships/oleObject" Target="../embeddings/oleObject304.bin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9.vml"/><Relationship Id="rId6" Type="http://schemas.openxmlformats.org/officeDocument/2006/relationships/image" Target="../media/image310.emf"/><Relationship Id="rId5" Type="http://schemas.openxmlformats.org/officeDocument/2006/relationships/oleObject" Target="../embeddings/Microsoft_Word_97_-_2003___306.doc"/><Relationship Id="rId4" Type="http://schemas.openxmlformats.org/officeDocument/2006/relationships/oleObject" Target="../embeddings/oleObject305.bin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0.vml"/><Relationship Id="rId6" Type="http://schemas.openxmlformats.org/officeDocument/2006/relationships/image" Target="../media/image311.emf"/><Relationship Id="rId5" Type="http://schemas.openxmlformats.org/officeDocument/2006/relationships/oleObject" Target="../embeddings/Microsoft_Word_97_-_2003___307.doc"/><Relationship Id="rId4" Type="http://schemas.openxmlformats.org/officeDocument/2006/relationships/oleObject" Target="../embeddings/oleObject306.bin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1.vml"/><Relationship Id="rId6" Type="http://schemas.openxmlformats.org/officeDocument/2006/relationships/image" Target="../media/image312.emf"/><Relationship Id="rId5" Type="http://schemas.openxmlformats.org/officeDocument/2006/relationships/oleObject" Target="../embeddings/Microsoft_Word_97_-_2003___308.doc"/><Relationship Id="rId4" Type="http://schemas.openxmlformats.org/officeDocument/2006/relationships/oleObject" Target="../embeddings/oleObject30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Microsoft_Word_97_-_2003___23.doc"/><Relationship Id="rId5" Type="http://schemas.openxmlformats.org/officeDocument/2006/relationships/oleObject" Target="../embeddings/oleObject23.bin"/><Relationship Id="rId4" Type="http://schemas.openxmlformats.org/officeDocument/2006/relationships/slide" Target="slide5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2.vml"/><Relationship Id="rId6" Type="http://schemas.openxmlformats.org/officeDocument/2006/relationships/image" Target="../media/image313.emf"/><Relationship Id="rId11" Type="http://schemas.openxmlformats.org/officeDocument/2006/relationships/image" Target="../media/image314.emf"/><Relationship Id="rId5" Type="http://schemas.openxmlformats.org/officeDocument/2006/relationships/oleObject" Target="../embeddings/Microsoft_Word_97_-_2003___309.doc"/><Relationship Id="rId10" Type="http://schemas.openxmlformats.org/officeDocument/2006/relationships/oleObject" Target="../embeddings/Microsoft_Word_97_-_2003___310.doc"/><Relationship Id="rId4" Type="http://schemas.openxmlformats.org/officeDocument/2006/relationships/oleObject" Target="../embeddings/oleObject308.bin"/><Relationship Id="rId9" Type="http://schemas.openxmlformats.org/officeDocument/2006/relationships/oleObject" Target="../embeddings/oleObject309.bin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3.vml"/><Relationship Id="rId6" Type="http://schemas.openxmlformats.org/officeDocument/2006/relationships/image" Target="../media/image315.emf"/><Relationship Id="rId5" Type="http://schemas.openxmlformats.org/officeDocument/2006/relationships/oleObject" Target="../embeddings/Microsoft_Word_97_-_2003___311.doc"/><Relationship Id="rId4" Type="http://schemas.openxmlformats.org/officeDocument/2006/relationships/oleObject" Target="../embeddings/oleObject310.bin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4.vml"/><Relationship Id="rId6" Type="http://schemas.openxmlformats.org/officeDocument/2006/relationships/image" Target="../media/image316.emf"/><Relationship Id="rId5" Type="http://schemas.openxmlformats.org/officeDocument/2006/relationships/oleObject" Target="../embeddings/Microsoft_Word_97_-_2003___312.doc"/><Relationship Id="rId4" Type="http://schemas.openxmlformats.org/officeDocument/2006/relationships/oleObject" Target="../embeddings/oleObject311.bin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5.vml"/><Relationship Id="rId6" Type="http://schemas.openxmlformats.org/officeDocument/2006/relationships/oleObject" Target="../embeddings/oleObject312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1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6.vml"/><Relationship Id="rId6" Type="http://schemas.openxmlformats.org/officeDocument/2006/relationships/oleObject" Target="../embeddings/oleObject313.bin"/><Relationship Id="rId11" Type="http://schemas.openxmlformats.org/officeDocument/2006/relationships/image" Target="../media/image319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15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14.bin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7.vml"/><Relationship Id="rId6" Type="http://schemas.openxmlformats.org/officeDocument/2006/relationships/image" Target="../media/image320.emf"/><Relationship Id="rId5" Type="http://schemas.openxmlformats.org/officeDocument/2006/relationships/oleObject" Target="../embeddings/Microsoft_Word_97_-_2003___316.doc"/><Relationship Id="rId4" Type="http://schemas.openxmlformats.org/officeDocument/2006/relationships/oleObject" Target="../embeddings/oleObject315.bin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8.vml"/><Relationship Id="rId6" Type="http://schemas.openxmlformats.org/officeDocument/2006/relationships/oleObject" Target="../embeddings/oleObject316.bin"/><Relationship Id="rId11" Type="http://schemas.openxmlformats.org/officeDocument/2006/relationships/image" Target="../media/image322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18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17.bin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9.vml"/><Relationship Id="rId6" Type="http://schemas.openxmlformats.org/officeDocument/2006/relationships/oleObject" Target="../embeddings/oleObject318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0.vml"/><Relationship Id="rId6" Type="http://schemas.openxmlformats.org/officeDocument/2006/relationships/oleObject" Target="../embeddings/oleObject319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1.vml"/><Relationship Id="rId6" Type="http://schemas.openxmlformats.org/officeDocument/2006/relationships/oleObject" Target="../embeddings/oleObject320.bin"/><Relationship Id="rId11" Type="http://schemas.openxmlformats.org/officeDocument/2006/relationships/image" Target="../media/image326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22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6.emf"/><Relationship Id="rId5" Type="http://schemas.openxmlformats.org/officeDocument/2006/relationships/oleObject" Target="../embeddings/Microsoft_Word_97_-_2003___24.doc"/><Relationship Id="rId4" Type="http://schemas.openxmlformats.org/officeDocument/2006/relationships/oleObject" Target="../embeddings/oleObject24.bin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2.vml"/><Relationship Id="rId6" Type="http://schemas.openxmlformats.org/officeDocument/2006/relationships/image" Target="../media/image327.emf"/><Relationship Id="rId5" Type="http://schemas.openxmlformats.org/officeDocument/2006/relationships/oleObject" Target="../embeddings/Microsoft_Word_97_-_2003___323.doc"/><Relationship Id="rId4" Type="http://schemas.openxmlformats.org/officeDocument/2006/relationships/oleObject" Target="../embeddings/oleObject322.bin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3.vml"/><Relationship Id="rId6" Type="http://schemas.openxmlformats.org/officeDocument/2006/relationships/oleObject" Target="../embeddings/oleObject323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2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4.vml"/><Relationship Id="rId6" Type="http://schemas.openxmlformats.org/officeDocument/2006/relationships/oleObject" Target="../embeddings/oleObject324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5.vml"/><Relationship Id="rId6" Type="http://schemas.openxmlformats.org/officeDocument/2006/relationships/oleObject" Target="../embeddings/oleObject325.bin"/><Relationship Id="rId11" Type="http://schemas.openxmlformats.org/officeDocument/2006/relationships/image" Target="../media/image331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27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26.bin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6.vml"/><Relationship Id="rId6" Type="http://schemas.openxmlformats.org/officeDocument/2006/relationships/oleObject" Target="../embeddings/oleObject327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7.vml"/><Relationship Id="rId6" Type="http://schemas.openxmlformats.org/officeDocument/2006/relationships/oleObject" Target="../embeddings/oleObject328.bin"/><Relationship Id="rId11" Type="http://schemas.openxmlformats.org/officeDocument/2006/relationships/image" Target="../media/image334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30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29.bin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8.vml"/><Relationship Id="rId6" Type="http://schemas.openxmlformats.org/officeDocument/2006/relationships/oleObject" Target="../embeddings/oleObject330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9.vml"/><Relationship Id="rId6" Type="http://schemas.openxmlformats.org/officeDocument/2006/relationships/image" Target="../media/image336.emf"/><Relationship Id="rId5" Type="http://schemas.openxmlformats.org/officeDocument/2006/relationships/oleObject" Target="../embeddings/Microsoft_Word_97_-_2003___332.doc"/><Relationship Id="rId4" Type="http://schemas.openxmlformats.org/officeDocument/2006/relationships/oleObject" Target="../embeddings/oleObject331.bin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emf"/><Relationship Id="rId13" Type="http://schemas.openxmlformats.org/officeDocument/2006/relationships/oleObject" Target="../embeddings/Microsoft_Word_97_-_2003___335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33.doc"/><Relationship Id="rId12" Type="http://schemas.openxmlformats.org/officeDocument/2006/relationships/oleObject" Target="../embeddings/oleObject3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0.vml"/><Relationship Id="rId6" Type="http://schemas.openxmlformats.org/officeDocument/2006/relationships/oleObject" Target="../embeddings/oleObject332.bin"/><Relationship Id="rId11" Type="http://schemas.openxmlformats.org/officeDocument/2006/relationships/image" Target="../media/image338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34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33.bin"/><Relationship Id="rId14" Type="http://schemas.openxmlformats.org/officeDocument/2006/relationships/image" Target="../media/image339.emf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3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1.vml"/><Relationship Id="rId6" Type="http://schemas.openxmlformats.org/officeDocument/2006/relationships/oleObject" Target="../embeddings/oleObject335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7.emf"/><Relationship Id="rId5" Type="http://schemas.openxmlformats.org/officeDocument/2006/relationships/oleObject" Target="../embeddings/Microsoft_Word_97_-_2003___25.doc"/><Relationship Id="rId4" Type="http://schemas.openxmlformats.org/officeDocument/2006/relationships/oleObject" Target="../embeddings/oleObject25.bin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3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2.vml"/><Relationship Id="rId6" Type="http://schemas.openxmlformats.org/officeDocument/2006/relationships/oleObject" Target="../embeddings/oleObject336.bin"/><Relationship Id="rId11" Type="http://schemas.openxmlformats.org/officeDocument/2006/relationships/image" Target="../media/image342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38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37.bin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3.vml"/><Relationship Id="rId6" Type="http://schemas.openxmlformats.org/officeDocument/2006/relationships/oleObject" Target="../embeddings/oleObject338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4.vml"/><Relationship Id="rId6" Type="http://schemas.openxmlformats.org/officeDocument/2006/relationships/image" Target="../media/image344.emf"/><Relationship Id="rId5" Type="http://schemas.openxmlformats.org/officeDocument/2006/relationships/oleObject" Target="../embeddings/Microsoft_Word_97_-_2003___340.doc"/><Relationship Id="rId4" Type="http://schemas.openxmlformats.org/officeDocument/2006/relationships/oleObject" Target="../embeddings/oleObject339.bin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4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5.vml"/><Relationship Id="rId6" Type="http://schemas.openxmlformats.org/officeDocument/2006/relationships/oleObject" Target="../embeddings/oleObject340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4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6.vml"/><Relationship Id="rId6" Type="http://schemas.openxmlformats.org/officeDocument/2006/relationships/oleObject" Target="../embeddings/oleObject341.bin"/><Relationship Id="rId11" Type="http://schemas.openxmlformats.org/officeDocument/2006/relationships/image" Target="../media/image347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43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42.bin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4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7.vml"/><Relationship Id="rId6" Type="http://schemas.openxmlformats.org/officeDocument/2006/relationships/oleObject" Target="../embeddings/oleObject343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emf"/><Relationship Id="rId13" Type="http://schemas.openxmlformats.org/officeDocument/2006/relationships/oleObject" Target="../embeddings/Microsoft_Word_97_-_2003___34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45.doc"/><Relationship Id="rId12" Type="http://schemas.openxmlformats.org/officeDocument/2006/relationships/oleObject" Target="../embeddings/oleObject3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8.vml"/><Relationship Id="rId6" Type="http://schemas.openxmlformats.org/officeDocument/2006/relationships/oleObject" Target="../embeddings/oleObject344.bin"/><Relationship Id="rId11" Type="http://schemas.openxmlformats.org/officeDocument/2006/relationships/image" Target="../media/image350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46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45.bin"/><Relationship Id="rId14" Type="http://schemas.openxmlformats.org/officeDocument/2006/relationships/image" Target="../media/image351.emf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emf"/><Relationship Id="rId13" Type="http://schemas.openxmlformats.org/officeDocument/2006/relationships/oleObject" Target="../embeddings/Microsoft_Word_97_-_2003___35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48.doc"/><Relationship Id="rId12" Type="http://schemas.openxmlformats.org/officeDocument/2006/relationships/oleObject" Target="../embeddings/oleObject3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9.vml"/><Relationship Id="rId6" Type="http://schemas.openxmlformats.org/officeDocument/2006/relationships/oleObject" Target="../embeddings/oleObject347.bin"/><Relationship Id="rId11" Type="http://schemas.openxmlformats.org/officeDocument/2006/relationships/image" Target="../media/image353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49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48.bin"/><Relationship Id="rId14" Type="http://schemas.openxmlformats.org/officeDocument/2006/relationships/image" Target="../media/image354.emf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0.vml"/><Relationship Id="rId6" Type="http://schemas.openxmlformats.org/officeDocument/2006/relationships/oleObject" Target="../embeddings/oleObject350.bin"/><Relationship Id="rId11" Type="http://schemas.openxmlformats.org/officeDocument/2006/relationships/image" Target="../media/image356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52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351.bin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5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1.vml"/><Relationship Id="rId6" Type="http://schemas.openxmlformats.org/officeDocument/2006/relationships/oleObject" Target="../embeddings/oleObject352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slide" Target="slide3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Microsoft_Word_97_-_2003___26.doc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29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27.doc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2.vml"/><Relationship Id="rId6" Type="http://schemas.openxmlformats.org/officeDocument/2006/relationships/image" Target="../media/image358.emf"/><Relationship Id="rId5" Type="http://schemas.openxmlformats.org/officeDocument/2006/relationships/oleObject" Target="../embeddings/Microsoft_Word_97_-_2003___354.doc"/><Relationship Id="rId4" Type="http://schemas.openxmlformats.org/officeDocument/2006/relationships/oleObject" Target="../embeddings/oleObject353.bin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3.vml"/><Relationship Id="rId6" Type="http://schemas.openxmlformats.org/officeDocument/2006/relationships/image" Target="../media/image359.emf"/><Relationship Id="rId5" Type="http://schemas.openxmlformats.org/officeDocument/2006/relationships/oleObject" Target="../embeddings/Microsoft_Word_97_-_2003___355.doc"/><Relationship Id="rId4" Type="http://schemas.openxmlformats.org/officeDocument/2006/relationships/oleObject" Target="../embeddings/oleObject354.bin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4.vml"/><Relationship Id="rId6" Type="http://schemas.openxmlformats.org/officeDocument/2006/relationships/image" Target="../media/image360.emf"/><Relationship Id="rId5" Type="http://schemas.openxmlformats.org/officeDocument/2006/relationships/oleObject" Target="../embeddings/Microsoft_Word_97_-_2003___356.doc"/><Relationship Id="rId4" Type="http://schemas.openxmlformats.org/officeDocument/2006/relationships/oleObject" Target="../embeddings/oleObject355.bin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5.vml"/><Relationship Id="rId6" Type="http://schemas.openxmlformats.org/officeDocument/2006/relationships/image" Target="../media/image361.emf"/><Relationship Id="rId5" Type="http://schemas.openxmlformats.org/officeDocument/2006/relationships/oleObject" Target="../embeddings/Microsoft_Word_97_-_2003___357.doc"/><Relationship Id="rId4" Type="http://schemas.openxmlformats.org/officeDocument/2006/relationships/oleObject" Target="../embeddings/oleObject356.bin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6.vml"/><Relationship Id="rId6" Type="http://schemas.openxmlformats.org/officeDocument/2006/relationships/image" Target="../media/image362.emf"/><Relationship Id="rId5" Type="http://schemas.openxmlformats.org/officeDocument/2006/relationships/oleObject" Target="../embeddings/Microsoft_Word_97_-_2003___358.doc"/><Relationship Id="rId4" Type="http://schemas.openxmlformats.org/officeDocument/2006/relationships/oleObject" Target="../embeddings/oleObject357.bin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7.vml"/><Relationship Id="rId6" Type="http://schemas.openxmlformats.org/officeDocument/2006/relationships/image" Target="../media/image363.emf"/><Relationship Id="rId5" Type="http://schemas.openxmlformats.org/officeDocument/2006/relationships/oleObject" Target="../embeddings/Microsoft_Word_97_-_2003___359.doc"/><Relationship Id="rId4" Type="http://schemas.openxmlformats.org/officeDocument/2006/relationships/oleObject" Target="../embeddings/oleObject358.bin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8.vml"/><Relationship Id="rId6" Type="http://schemas.openxmlformats.org/officeDocument/2006/relationships/image" Target="../media/image364.emf"/><Relationship Id="rId5" Type="http://schemas.openxmlformats.org/officeDocument/2006/relationships/oleObject" Target="../embeddings/Microsoft_Word_97_-_2003___360.doc"/><Relationship Id="rId4" Type="http://schemas.openxmlformats.org/officeDocument/2006/relationships/oleObject" Target="../embeddings/oleObject359.bin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9.vml"/><Relationship Id="rId6" Type="http://schemas.openxmlformats.org/officeDocument/2006/relationships/image" Target="../media/image365.emf"/><Relationship Id="rId5" Type="http://schemas.openxmlformats.org/officeDocument/2006/relationships/oleObject" Target="../embeddings/Microsoft_Word_97_-_2003___361.doc"/><Relationship Id="rId4" Type="http://schemas.openxmlformats.org/officeDocument/2006/relationships/oleObject" Target="../embeddings/oleObject360.bin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0.vml"/><Relationship Id="rId6" Type="http://schemas.openxmlformats.org/officeDocument/2006/relationships/image" Target="../media/image366.emf"/><Relationship Id="rId5" Type="http://schemas.openxmlformats.org/officeDocument/2006/relationships/oleObject" Target="../embeddings/Microsoft_Word_97_-_2003___362.doc"/><Relationship Id="rId4" Type="http://schemas.openxmlformats.org/officeDocument/2006/relationships/oleObject" Target="../embeddings/oleObject361.bin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1.vml"/><Relationship Id="rId6" Type="http://schemas.openxmlformats.org/officeDocument/2006/relationships/image" Target="../media/image367.emf"/><Relationship Id="rId5" Type="http://schemas.openxmlformats.org/officeDocument/2006/relationships/oleObject" Target="../embeddings/Microsoft_Word_97_-_2003___363.doc"/><Relationship Id="rId4" Type="http://schemas.openxmlformats.org/officeDocument/2006/relationships/oleObject" Target="../embeddings/oleObject36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Microsoft_Word_97_-_2003___28.doc"/><Relationship Id="rId5" Type="http://schemas.openxmlformats.org/officeDocument/2006/relationships/oleObject" Target="../embeddings/oleObject28.bin"/><Relationship Id="rId4" Type="http://schemas.openxmlformats.org/officeDocument/2006/relationships/slide" Target="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Microsoft_Word_97_-_2003___29.doc"/><Relationship Id="rId5" Type="http://schemas.openxmlformats.org/officeDocument/2006/relationships/oleObject" Target="../embeddings/oleObject29.bin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4.emf"/><Relationship Id="rId3" Type="http://schemas.openxmlformats.org/officeDocument/2006/relationships/slide" Target="slide3.xml"/><Relationship Id="rId7" Type="http://schemas.openxmlformats.org/officeDocument/2006/relationships/image" Target="../media/image32.emf"/><Relationship Id="rId12" Type="http://schemas.openxmlformats.org/officeDocument/2006/relationships/oleObject" Target="../embeddings/Microsoft_Word_97_-_2003___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Microsoft_Word_97_-_2003___30.doc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33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31.doc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37.emf"/><Relationship Id="rId3" Type="http://schemas.openxmlformats.org/officeDocument/2006/relationships/slide" Target="slide3.xml"/><Relationship Id="rId7" Type="http://schemas.openxmlformats.org/officeDocument/2006/relationships/image" Target="../media/image35.emf"/><Relationship Id="rId12" Type="http://schemas.openxmlformats.org/officeDocument/2006/relationships/oleObject" Target="../embeddings/Microsoft_Word_97_-_2003___3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Microsoft_Word_97_-_2003___33.doc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36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34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8.emf"/><Relationship Id="rId5" Type="http://schemas.openxmlformats.org/officeDocument/2006/relationships/oleObject" Target="../embeddings/Microsoft_Word_97_-_2003___36.doc"/><Relationship Id="rId4" Type="http://schemas.openxmlformats.org/officeDocument/2006/relationships/oleObject" Target="../embeddings/oleObject3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91.xml"/><Relationship Id="rId2" Type="http://schemas.openxmlformats.org/officeDocument/2006/relationships/hyperlink" Target="&#19987;&#39064;&#19968;%20&#31361;&#30772;&#39640;&#32771;&#23458;&#35266;&#39064;&#24120;&#32771;&#38382;&#39064;%20-&#25968;&#23398;&#65288;&#25991;&#31185;&#65289;-&#20840;&#22269;&#21367;&#22320;&#21306;&#19987;&#29992;.ppt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slide" Target="slide93.xml"/><Relationship Id="rId4" Type="http://schemas.openxmlformats.org/officeDocument/2006/relationships/slide" Target="slide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9.emf"/><Relationship Id="rId5" Type="http://schemas.openxmlformats.org/officeDocument/2006/relationships/oleObject" Target="../embeddings/Microsoft_Word_97_-_2003___37.doc"/><Relationship Id="rId4" Type="http://schemas.openxmlformats.org/officeDocument/2006/relationships/oleObject" Target="../embeddings/oleObject3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slide" Target="slide3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Microsoft_Word_97_-_2003___38.doc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1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39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Microsoft_Word_97_-_2003___40.doc"/><Relationship Id="rId5" Type="http://schemas.openxmlformats.org/officeDocument/2006/relationships/oleObject" Target="../embeddings/oleObject40.bin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slide" Target="slide3.xml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Microsoft_Word_97_-_2003___41.doc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44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42.doc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Microsoft_Word_97_-_2003___43.doc"/><Relationship Id="rId5" Type="http://schemas.openxmlformats.org/officeDocument/2006/relationships/oleObject" Target="../embeddings/oleObject43.bin"/><Relationship Id="rId4" Type="http://schemas.openxmlformats.org/officeDocument/2006/relationships/slide" Target="slide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slide" Target="slide3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Microsoft_Word_97_-_2003___44.doc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47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45.doc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8.emf"/><Relationship Id="rId5" Type="http://schemas.openxmlformats.org/officeDocument/2006/relationships/oleObject" Target="../embeddings/Microsoft_Word_97_-_2003___46.doc"/><Relationship Id="rId4" Type="http://schemas.openxmlformats.org/officeDocument/2006/relationships/slide" Target="slid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Microsoft_Word_97_-_2003___47.doc"/><Relationship Id="rId5" Type="http://schemas.openxmlformats.org/officeDocument/2006/relationships/oleObject" Target="../embeddings/oleObject46.bin"/><Relationship Id="rId4" Type="http://schemas.openxmlformats.org/officeDocument/2006/relationships/slide" Target="slid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0.emf"/><Relationship Id="rId5" Type="http://schemas.openxmlformats.org/officeDocument/2006/relationships/oleObject" Target="../embeddings/Microsoft_Word_97_-_2003___48.doc"/><Relationship Id="rId4" Type="http://schemas.openxmlformats.org/officeDocument/2006/relationships/oleObject" Target="../embeddings/oleObject4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1.emf"/><Relationship Id="rId5" Type="http://schemas.openxmlformats.org/officeDocument/2006/relationships/oleObject" Target="../embeddings/Microsoft_Word_97_-_2003___49.doc"/><Relationship Id="rId4" Type="http://schemas.openxmlformats.org/officeDocument/2006/relationships/oleObject" Target="../embeddings/oleObject48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2.emf"/><Relationship Id="rId5" Type="http://schemas.openxmlformats.org/officeDocument/2006/relationships/oleObject" Target="../embeddings/Microsoft_Word_97_-_2003___50.doc"/><Relationship Id="rId4" Type="http://schemas.openxmlformats.org/officeDocument/2006/relationships/oleObject" Target="../embeddings/oleObject49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slide" Target="slide3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Microsoft_Word_97_-_2003___51.doc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54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52.doc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slide" Target="slide3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Microsoft_Word_97_-_2003___53.doc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6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54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Microsoft_Word_97_-_2003___55.doc"/><Relationship Id="rId5" Type="http://schemas.openxmlformats.org/officeDocument/2006/relationships/oleObject" Target="../embeddings/oleObject54.bin"/><Relationship Id="rId4" Type="http://schemas.openxmlformats.org/officeDocument/2006/relationships/slide" Target="slide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Microsoft_Word_97_-_2003___56.doc"/><Relationship Id="rId5" Type="http://schemas.openxmlformats.org/officeDocument/2006/relationships/oleObject" Target="../embeddings/oleObject55.bin"/><Relationship Id="rId4" Type="http://schemas.openxmlformats.org/officeDocument/2006/relationships/slide" Target="slide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1.emf"/><Relationship Id="rId3" Type="http://schemas.openxmlformats.org/officeDocument/2006/relationships/slide" Target="slide3.xml"/><Relationship Id="rId7" Type="http://schemas.openxmlformats.org/officeDocument/2006/relationships/image" Target="../media/image59.emf"/><Relationship Id="rId12" Type="http://schemas.openxmlformats.org/officeDocument/2006/relationships/oleObject" Target="../embeddings/Microsoft_Word_97_-_2003___5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Microsoft_Word_97_-_2003___57.doc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60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58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Microsoft_Word_97_-_2003___60.doc"/><Relationship Id="rId5" Type="http://schemas.openxmlformats.org/officeDocument/2006/relationships/oleObject" Target="../embeddings/oleObject59.bin"/><Relationship Id="rId4" Type="http://schemas.openxmlformats.org/officeDocument/2006/relationships/slide" Target="slide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Microsoft_Word_97_-_2003___61.doc"/><Relationship Id="rId5" Type="http://schemas.openxmlformats.org/officeDocument/2006/relationships/oleObject" Target="../embeddings/oleObject60.bin"/><Relationship Id="rId4" Type="http://schemas.openxmlformats.org/officeDocument/2006/relationships/slide" Target="slid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4.emf"/><Relationship Id="rId5" Type="http://schemas.openxmlformats.org/officeDocument/2006/relationships/oleObject" Target="../embeddings/Microsoft_Word_97_-_2003___62.doc"/><Relationship Id="rId4" Type="http://schemas.openxmlformats.org/officeDocument/2006/relationships/oleObject" Target="../embeddings/oleObject6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5.emf"/><Relationship Id="rId5" Type="http://schemas.openxmlformats.org/officeDocument/2006/relationships/oleObject" Target="../embeddings/Microsoft_Word_97_-_2003___63.doc"/><Relationship Id="rId4" Type="http://schemas.openxmlformats.org/officeDocument/2006/relationships/oleObject" Target="../embeddings/oleObject6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Microsoft_Word_97_-_2003___1.doc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5.doc"/><Relationship Id="rId3" Type="http://schemas.openxmlformats.org/officeDocument/2006/relationships/slide" Target="slide3.xml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6.emf"/><Relationship Id="rId5" Type="http://schemas.openxmlformats.org/officeDocument/2006/relationships/oleObject" Target="../embeddings/Microsoft_Word_97_-_2003___64.doc"/><Relationship Id="rId4" Type="http://schemas.openxmlformats.org/officeDocument/2006/relationships/oleObject" Target="../embeddings/oleObject63.bin"/><Relationship Id="rId9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Microsoft_Word_97_-_2003___66.doc"/><Relationship Id="rId5" Type="http://schemas.openxmlformats.org/officeDocument/2006/relationships/oleObject" Target="../embeddings/oleObject65.bin"/><Relationship Id="rId4" Type="http://schemas.openxmlformats.org/officeDocument/2006/relationships/slide" Target="slide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71.emf"/><Relationship Id="rId3" Type="http://schemas.openxmlformats.org/officeDocument/2006/relationships/slide" Target="slide3.xml"/><Relationship Id="rId7" Type="http://schemas.openxmlformats.org/officeDocument/2006/relationships/image" Target="../media/image69.emf"/><Relationship Id="rId12" Type="http://schemas.openxmlformats.org/officeDocument/2006/relationships/oleObject" Target="../embeddings/Microsoft_Word_97_-_2003___6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Microsoft_Word_97_-_2003___67.doc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70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68.doc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slide" Target="slide3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Microsoft_Word_97_-_2003___70.doc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73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71.doc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71.emf"/><Relationship Id="rId3" Type="http://schemas.openxmlformats.org/officeDocument/2006/relationships/slide" Target="slide3.xml"/><Relationship Id="rId7" Type="http://schemas.openxmlformats.org/officeDocument/2006/relationships/image" Target="../media/image74.emf"/><Relationship Id="rId12" Type="http://schemas.openxmlformats.org/officeDocument/2006/relationships/oleObject" Target="../embeddings/Microsoft_Word_97_-_2003___7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Microsoft_Word_97_-_2003___72.doc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75.emf"/><Relationship Id="rId4" Type="http://schemas.openxmlformats.org/officeDocument/2006/relationships/slide" Target="slide5.xml"/><Relationship Id="rId9" Type="http://schemas.openxmlformats.org/officeDocument/2006/relationships/oleObject" Target="../embeddings/Microsoft_Word_97_-_2003___73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Microsoft_Word_97_-_2003___75.doc"/><Relationship Id="rId5" Type="http://schemas.openxmlformats.org/officeDocument/2006/relationships/oleObject" Target="../embeddings/oleObject74.bin"/><Relationship Id="rId4" Type="http://schemas.openxmlformats.org/officeDocument/2006/relationships/slide" Target="slide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57.xml"/><Relationship Id="rId4" Type="http://schemas.openxmlformats.org/officeDocument/2006/relationships/slide" Target="slide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oleObject" Target="../embeddings/Microsoft_Word_97_-_2003___78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6.doc"/><Relationship Id="rId12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80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77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81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oleObject" Target="../embeddings/Microsoft_Word_97_-_2003___81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9.doc"/><Relationship Id="rId12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8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0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84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oleObject" Target="../embeddings/Microsoft_Word_97_-_2003___84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2.doc"/><Relationship Id="rId12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8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3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8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Microsoft_Word_97_-_2003___2.doc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oleObject" Target="../embeddings/Microsoft_Word_97_-_2003___8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5.doc"/><Relationship Id="rId12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8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6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90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oleObject" Target="../embeddings/Microsoft_Word_97_-_2003___9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8.doc"/><Relationship Id="rId12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9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9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93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oleObject" Target="../embeddings/Microsoft_Word_97_-_2003___9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1.doc"/><Relationship Id="rId12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9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2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96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oleObject" Target="../embeddings/Microsoft_Word_97_-_2003___9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4.doc"/><Relationship Id="rId12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9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5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9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00.emf"/><Relationship Id="rId5" Type="http://schemas.openxmlformats.org/officeDocument/2006/relationships/oleObject" Target="../embeddings/Microsoft_Word_97_-_2003___97.doc"/><Relationship Id="rId4" Type="http://schemas.openxmlformats.org/officeDocument/2006/relationships/oleObject" Target="../embeddings/oleObject96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01.emf"/><Relationship Id="rId5" Type="http://schemas.openxmlformats.org/officeDocument/2006/relationships/oleObject" Target="../embeddings/Microsoft_Word_97_-_2003___98.doc"/><Relationship Id="rId4" Type="http://schemas.openxmlformats.org/officeDocument/2006/relationships/oleObject" Target="../embeddings/oleObject97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02.emf"/><Relationship Id="rId5" Type="http://schemas.openxmlformats.org/officeDocument/2006/relationships/oleObject" Target="../embeddings/Microsoft_Word_97_-_2003___99.doc"/><Relationship Id="rId4" Type="http://schemas.openxmlformats.org/officeDocument/2006/relationships/oleObject" Target="../embeddings/oleObject98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99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04.emf"/><Relationship Id="rId11" Type="http://schemas.openxmlformats.org/officeDocument/2006/relationships/image" Target="../media/image105.emf"/><Relationship Id="rId5" Type="http://schemas.openxmlformats.org/officeDocument/2006/relationships/oleObject" Target="../embeddings/Microsoft_Word_97_-_2003___101.doc"/><Relationship Id="rId10" Type="http://schemas.openxmlformats.org/officeDocument/2006/relationships/oleObject" Target="../embeddings/Microsoft_Word_97_-_2003___102.doc"/><Relationship Id="rId4" Type="http://schemas.openxmlformats.org/officeDocument/2006/relationships/oleObject" Target="../embeddings/oleObject100.bin"/><Relationship Id="rId9" Type="http://schemas.openxmlformats.org/officeDocument/2006/relationships/oleObject" Target="../embeddings/oleObject101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06.emf"/><Relationship Id="rId5" Type="http://schemas.openxmlformats.org/officeDocument/2006/relationships/oleObject" Target="../embeddings/Microsoft_Word_97_-_2003___103.doc"/><Relationship Id="rId4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Microsoft_Word_97_-_2003___3.doc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103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9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06.doc"/><Relationship Id="rId4" Type="http://schemas.openxmlformats.org/officeDocument/2006/relationships/image" Target="../media/image78.png"/><Relationship Id="rId9" Type="http://schemas.openxmlformats.org/officeDocument/2006/relationships/oleObject" Target="../embeddings/oleObject105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10.emf"/><Relationship Id="rId5" Type="http://schemas.openxmlformats.org/officeDocument/2006/relationships/oleObject" Target="../embeddings/Microsoft_Word_97_-_2003___107.doc"/><Relationship Id="rId4" Type="http://schemas.openxmlformats.org/officeDocument/2006/relationships/oleObject" Target="../embeddings/oleObject106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11.emf"/><Relationship Id="rId5" Type="http://schemas.openxmlformats.org/officeDocument/2006/relationships/oleObject" Target="../embeddings/Microsoft_Word_97_-_2003___108.doc"/><Relationship Id="rId4" Type="http://schemas.openxmlformats.org/officeDocument/2006/relationships/oleObject" Target="../embeddings/oleObject107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12.emf"/><Relationship Id="rId11" Type="http://schemas.openxmlformats.org/officeDocument/2006/relationships/image" Target="../media/image113.emf"/><Relationship Id="rId5" Type="http://schemas.openxmlformats.org/officeDocument/2006/relationships/oleObject" Target="../embeddings/Microsoft_Word_97_-_2003___109.doc"/><Relationship Id="rId10" Type="http://schemas.openxmlformats.org/officeDocument/2006/relationships/oleObject" Target="../embeddings/Microsoft_Word_97_-_2003___110.doc"/><Relationship Id="rId4" Type="http://schemas.openxmlformats.org/officeDocument/2006/relationships/oleObject" Target="../embeddings/oleObject108.bin"/><Relationship Id="rId9" Type="http://schemas.openxmlformats.org/officeDocument/2006/relationships/oleObject" Target="../embeddings/oleObject109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14.emf"/><Relationship Id="rId5" Type="http://schemas.openxmlformats.org/officeDocument/2006/relationships/oleObject" Target="../embeddings/Microsoft_Word_97_-_2003___111.doc"/><Relationship Id="rId4" Type="http://schemas.openxmlformats.org/officeDocument/2006/relationships/oleObject" Target="../embeddings/oleObject110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111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112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17.emf"/><Relationship Id="rId11" Type="http://schemas.openxmlformats.org/officeDocument/2006/relationships/image" Target="../media/image118.emf"/><Relationship Id="rId5" Type="http://schemas.openxmlformats.org/officeDocument/2006/relationships/oleObject" Target="../embeddings/Microsoft_Word_97_-_2003___114.doc"/><Relationship Id="rId10" Type="http://schemas.openxmlformats.org/officeDocument/2006/relationships/oleObject" Target="../embeddings/Microsoft_Word_97_-_2003___115.doc"/><Relationship Id="rId4" Type="http://schemas.openxmlformats.org/officeDocument/2006/relationships/oleObject" Target="../embeddings/oleObject113.bin"/><Relationship Id="rId9" Type="http://schemas.openxmlformats.org/officeDocument/2006/relationships/oleObject" Target="../embeddings/oleObject114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15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emf"/><Relationship Id="rId5" Type="http://schemas.openxmlformats.org/officeDocument/2006/relationships/oleObject" Target="../embeddings/Microsoft_Word_97_-_2003___4.doc"/><Relationship Id="rId4" Type="http://schemas.openxmlformats.org/officeDocument/2006/relationships/oleObject" Target="../embeddings/oleObject4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20.emf"/><Relationship Id="rId5" Type="http://schemas.openxmlformats.org/officeDocument/2006/relationships/oleObject" Target="../embeddings/Microsoft_Word_97_-_2003___117.doc"/><Relationship Id="rId4" Type="http://schemas.openxmlformats.org/officeDocument/2006/relationships/oleObject" Target="../embeddings/oleObject116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21.emf"/><Relationship Id="rId5" Type="http://schemas.openxmlformats.org/officeDocument/2006/relationships/oleObject" Target="../embeddings/Microsoft_Word_97_-_2003___118.doc"/><Relationship Id="rId4" Type="http://schemas.openxmlformats.org/officeDocument/2006/relationships/oleObject" Target="../embeddings/oleObject117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22.emf"/><Relationship Id="rId11" Type="http://schemas.openxmlformats.org/officeDocument/2006/relationships/image" Target="../media/image123.emf"/><Relationship Id="rId5" Type="http://schemas.openxmlformats.org/officeDocument/2006/relationships/oleObject" Target="../embeddings/Microsoft_Word_97_-_2003___119.doc"/><Relationship Id="rId10" Type="http://schemas.openxmlformats.org/officeDocument/2006/relationships/oleObject" Target="../embeddings/Microsoft_Word_97_-_2003___120.doc"/><Relationship Id="rId4" Type="http://schemas.openxmlformats.org/officeDocument/2006/relationships/oleObject" Target="../embeddings/oleObject118.bin"/><Relationship Id="rId9" Type="http://schemas.openxmlformats.org/officeDocument/2006/relationships/oleObject" Target="../embeddings/oleObject11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120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21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26.emf"/><Relationship Id="rId11" Type="http://schemas.openxmlformats.org/officeDocument/2006/relationships/image" Target="../media/image127.emf"/><Relationship Id="rId5" Type="http://schemas.openxmlformats.org/officeDocument/2006/relationships/oleObject" Target="../embeddings/Microsoft_Word_97_-_2003___123.doc"/><Relationship Id="rId10" Type="http://schemas.openxmlformats.org/officeDocument/2006/relationships/oleObject" Target="../embeddings/Microsoft_Word_97_-_2003___124.doc"/><Relationship Id="rId4" Type="http://schemas.openxmlformats.org/officeDocument/2006/relationships/oleObject" Target="../embeddings/oleObject122.bin"/><Relationship Id="rId9" Type="http://schemas.openxmlformats.org/officeDocument/2006/relationships/oleObject" Target="../embeddings/oleObject123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24.bin"/><Relationship Id="rId5" Type="http://schemas.openxmlformats.org/officeDocument/2006/relationships/slide" Target="slide8.xm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29.emf"/><Relationship Id="rId5" Type="http://schemas.openxmlformats.org/officeDocument/2006/relationships/oleObject" Target="../embeddings/Microsoft_Word_97_-_2003___126.doc"/><Relationship Id="rId4" Type="http://schemas.openxmlformats.org/officeDocument/2006/relationships/oleObject" Target="../embeddings/oleObject125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30.emf"/><Relationship Id="rId5" Type="http://schemas.openxmlformats.org/officeDocument/2006/relationships/oleObject" Target="../embeddings/Microsoft_Word_97_-_2003___127.doc"/><Relationship Id="rId4" Type="http://schemas.openxmlformats.org/officeDocument/2006/relationships/oleObject" Target="../embeddings/oleObject126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31.emf"/><Relationship Id="rId5" Type="http://schemas.openxmlformats.org/officeDocument/2006/relationships/oleObject" Target="../embeddings/Microsoft_Word_97_-_2003___128.doc"/><Relationship Id="rId4" Type="http://schemas.openxmlformats.org/officeDocument/2006/relationships/oleObject" Target="../embeddings/oleObject12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emf"/><Relationship Id="rId5" Type="http://schemas.openxmlformats.org/officeDocument/2006/relationships/oleObject" Target="../embeddings/Microsoft_Word_97_-_2003___5.doc"/><Relationship Id="rId4" Type="http://schemas.openxmlformats.org/officeDocument/2006/relationships/oleObject" Target="../embeddings/oleObject5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32.emf"/><Relationship Id="rId5" Type="http://schemas.openxmlformats.org/officeDocument/2006/relationships/oleObject" Target="../embeddings/Microsoft_Word_97_-_2003___129.doc"/><Relationship Id="rId4" Type="http://schemas.openxmlformats.org/officeDocument/2006/relationships/oleObject" Target="../embeddings/oleObject128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33.emf"/><Relationship Id="rId5" Type="http://schemas.openxmlformats.org/officeDocument/2006/relationships/oleObject" Target="../embeddings/Microsoft_Word_97_-_2003___130.doc"/><Relationship Id="rId4" Type="http://schemas.openxmlformats.org/officeDocument/2006/relationships/oleObject" Target="../embeddings/oleObject129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34.emf"/><Relationship Id="rId5" Type="http://schemas.openxmlformats.org/officeDocument/2006/relationships/oleObject" Target="../embeddings/Microsoft_Word_97_-_2003___131.doc"/><Relationship Id="rId4" Type="http://schemas.openxmlformats.org/officeDocument/2006/relationships/oleObject" Target="../embeddings/oleObject130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slide" Target="slide94.xml"/><Relationship Id="rId4" Type="http://schemas.openxmlformats.org/officeDocument/2006/relationships/slide" Target="slide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13" Type="http://schemas.openxmlformats.org/officeDocument/2006/relationships/oleObject" Target="../embeddings/Microsoft_Word_97_-_2003___134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2.doc"/><Relationship Id="rId12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131.bin"/><Relationship Id="rId11" Type="http://schemas.openxmlformats.org/officeDocument/2006/relationships/image" Target="../media/image13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33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37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oleObject" Target="../embeddings/Microsoft_Word_97_-_2003___13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5.doc"/><Relationship Id="rId12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13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36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40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oleObject" Target="../embeddings/Microsoft_Word_97_-_2003___14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8.doc"/><Relationship Id="rId12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4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39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138.bin"/><Relationship Id="rId14" Type="http://schemas.openxmlformats.org/officeDocument/2006/relationships/image" Target="../media/image143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oleObject" Target="../embeddings/Microsoft_Word_97_-_2003___14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1.doc"/><Relationship Id="rId12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oleObject140.bin"/><Relationship Id="rId11" Type="http://schemas.openxmlformats.org/officeDocument/2006/relationships/image" Target="../media/image14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2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146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oleObject" Target="../embeddings/Microsoft_Word_97_-_2003___14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4.doc"/><Relationship Id="rId12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oleObject143.bin"/><Relationship Id="rId11" Type="http://schemas.openxmlformats.org/officeDocument/2006/relationships/image" Target="../media/image14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5.doc"/><Relationship Id="rId4" Type="http://schemas.openxmlformats.org/officeDocument/2006/relationships/image" Target="../media/image77.png"/><Relationship Id="rId9" Type="http://schemas.openxmlformats.org/officeDocument/2006/relationships/oleObject" Target="../embeddings/oleObject144.bin"/><Relationship Id="rId14" Type="http://schemas.openxmlformats.org/officeDocument/2006/relationships/image" Target="../media/image149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146.bin"/><Relationship Id="rId5" Type="http://schemas.openxmlformats.org/officeDocument/2006/relationships/slide" Target="slide5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0"/>
            <a:ext cx="908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Box 6"/>
          <p:cNvSpPr txBox="1">
            <a:spLocks noChangeArrowheads="1"/>
          </p:cNvSpPr>
          <p:nvPr/>
        </p:nvSpPr>
        <p:spPr bwMode="auto">
          <a:xfrm rot="-2093202">
            <a:off x="1973263" y="3771900"/>
            <a:ext cx="2351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全国卷地区专用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29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258888" y="1238250"/>
          <a:ext cx="70739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Document" r:id="rId6" imgW="7480536" imgH="5745379" progId="Word.Document.8">
                  <p:embed/>
                </p:oleObj>
              </mc:Choice>
              <mc:Fallback>
                <p:oleObj name="Document" r:id="rId6" imgW="7480536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238250"/>
                        <a:ext cx="7073900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824038"/>
          <a:ext cx="7272338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3" name="Document" r:id="rId7" imgW="7546053" imgH="2346537" progId="Word.Document.8">
                  <p:embed/>
                </p:oleObj>
              </mc:Choice>
              <mc:Fallback>
                <p:oleObj name="Document" r:id="rId7" imgW="7546053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24038"/>
                        <a:ext cx="7272338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03313" y="3711575"/>
          <a:ext cx="46513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4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3711575"/>
                        <a:ext cx="465137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03313" y="4422775"/>
          <a:ext cx="7272337" cy="267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5" name="Document" r:id="rId13" imgW="7458576" imgH="2755867" progId="Word.Document.8">
                  <p:embed/>
                </p:oleObj>
              </mc:Choice>
              <mc:Fallback>
                <p:oleObj name="Document" r:id="rId13" imgW="7458576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4422775"/>
                        <a:ext cx="7272337" cy="267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01700" y="1277938"/>
          <a:ext cx="7381875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7" name="Document" r:id="rId7" imgW="8050755" imgH="2022529" progId="Word.Document.8">
                  <p:embed/>
                </p:oleObj>
              </mc:Choice>
              <mc:Fallback>
                <p:oleObj name="Document" r:id="rId7" imgW="8050755" imgH="20225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277938"/>
                        <a:ext cx="7381875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685800" y="2770188"/>
          <a:ext cx="270351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8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770188"/>
                        <a:ext cx="2703513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20750" y="3754438"/>
          <a:ext cx="7620000" cy="363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9" name="Document" r:id="rId13" imgW="7850242" imgH="3753091" progId="Word.Document.8">
                  <p:embed/>
                </p:oleObj>
              </mc:Choice>
              <mc:Fallback>
                <p:oleObj name="Document" r:id="rId13" imgW="7850242" imgH="37530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3754438"/>
                        <a:ext cx="7620000" cy="363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828800"/>
          <a:ext cx="7229475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1" name="Document" r:id="rId7" imgW="7536694" imgH="2346537" progId="Word.Document.8">
                  <p:embed/>
                </p:oleObj>
              </mc:Choice>
              <mc:Fallback>
                <p:oleObj name="Document" r:id="rId7" imgW="7536694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28800"/>
                        <a:ext cx="7229475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297238"/>
          <a:ext cx="46529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2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97238"/>
                        <a:ext cx="465296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49350" y="4010025"/>
          <a:ext cx="7227888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3" name="Document" r:id="rId13" imgW="7448857" imgH="2755867" progId="Word.Document.8">
                  <p:embed/>
                </p:oleObj>
              </mc:Choice>
              <mc:Fallback>
                <p:oleObj name="Document" r:id="rId13" imgW="7448857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4010025"/>
                        <a:ext cx="7227888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6983412" cy="1008063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dirty="0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dirty="0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16013" y="1828800"/>
          <a:ext cx="7261225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8" name="Document" r:id="rId5" imgW="7552076" imgH="3596273" progId="Word.Document.8">
                  <p:embed/>
                </p:oleObj>
              </mc:Choice>
              <mc:Fallback>
                <p:oleObj name="Document" r:id="rId5" imgW="7552076" imgH="359627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28800"/>
                        <a:ext cx="7261225" cy="360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16013" y="1828800"/>
          <a:ext cx="7234237" cy="397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1" name="Document" r:id="rId5" imgW="7523288" imgH="4037977" progId="Word.Document.8">
                  <p:embed/>
                </p:oleObj>
              </mc:Choice>
              <mc:Fallback>
                <p:oleObj name="Document" r:id="rId5" imgW="7523288" imgH="4037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28800"/>
                        <a:ext cx="7234237" cy="397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16013" y="1484313"/>
          <a:ext cx="72342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5" name="Document" r:id="rId5" imgW="7523288" imgH="4738512" progId="Word.Document.8">
                  <p:embed/>
                </p:oleObj>
              </mc:Choice>
              <mc:Fallback>
                <p:oleObj name="Document" r:id="rId5" imgW="7523288" imgH="473851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234237" cy="455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05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339850"/>
          <a:ext cx="7523162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1" name="Document" r:id="rId5" imgW="7844483" imgH="5759419" progId="Word.Document.8">
                  <p:embed/>
                </p:oleObj>
              </mc:Choice>
              <mc:Fallback>
                <p:oleObj name="Document" r:id="rId5" imgW="784448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39850"/>
                        <a:ext cx="7523162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16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06475" y="1235075"/>
          <a:ext cx="70866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5" name="Document" r:id="rId7" imgW="7502855" imgH="5177645" progId="Word.Document.8">
                  <p:embed/>
                </p:oleObj>
              </mc:Choice>
              <mc:Fallback>
                <p:oleObj name="Document" r:id="rId7" imgW="7502855" imgH="517764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235075"/>
                        <a:ext cx="7086600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581150"/>
          <a:ext cx="7467600" cy="455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2" name="Document" r:id="rId5" imgW="7841963" imgH="4953000" progId="Word.Document.8">
                  <p:embed/>
                </p:oleObj>
              </mc:Choice>
              <mc:Fallback>
                <p:oleObj name="Document" r:id="rId5" imgW="7841963" imgH="49530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81150"/>
                        <a:ext cx="7467600" cy="455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611188" y="1028700"/>
          <a:ext cx="6797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3" name="Document" r:id="rId10" imgW="7119828" imgH="1106667" progId="Word.Document.8">
                  <p:embed/>
                </p:oleObj>
              </mc:Choice>
              <mc:Fallback>
                <p:oleObj name="Document" r:id="rId10" imgW="7119828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028700"/>
                        <a:ext cx="6797675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36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844675"/>
          <a:ext cx="7450137" cy="551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3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44675"/>
                        <a:ext cx="7450137" cy="551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536575" y="1322388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Document" r:id="rId6" imgW="4304111" imgH="1182558" progId="Word.Document.8">
                  <p:embed/>
                </p:oleObj>
              </mc:Choice>
              <mc:Fallback>
                <p:oleObj name="Document" r:id="rId6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1322388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31913" y="1989138"/>
          <a:ext cx="695325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Document" r:id="rId9" imgW="7461096" imgH="4733395" progId="Word.Document.8">
                  <p:embed/>
                </p:oleObj>
              </mc:Choice>
              <mc:Fallback>
                <p:oleObj name="Document" r:id="rId9" imgW="7461096" imgH="473339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989138"/>
                        <a:ext cx="6953250" cy="439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46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11263" y="2349500"/>
          <a:ext cx="6978650" cy="77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7" name="Document" r:id="rId7" imgW="7502855" imgH="8347162" progId="Word.Document.8">
                  <p:embed/>
                </p:oleObj>
              </mc:Choice>
              <mc:Fallback>
                <p:oleObj name="Document" r:id="rId7" imgW="7502855" imgH="834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2349500"/>
                        <a:ext cx="6978650" cy="777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57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055688"/>
          <a:ext cx="6978650" cy="77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1" name="Document" r:id="rId7" imgW="7502855" imgH="8347162" progId="Word.Document.8">
                  <p:embed/>
                </p:oleObj>
              </mc:Choice>
              <mc:Fallback>
                <p:oleObj name="Document" r:id="rId7" imgW="7502855" imgH="834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5688"/>
                        <a:ext cx="6978650" cy="777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67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2227263"/>
          <a:ext cx="6804025" cy="792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8" name="Document" r:id="rId7" imgW="6909956" imgH="8013794" progId="Word.Document.8">
                  <p:embed/>
                </p:oleObj>
              </mc:Choice>
              <mc:Fallback>
                <p:oleObj name="Document" r:id="rId7" imgW="6909956" imgH="801379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27263"/>
                        <a:ext cx="6804025" cy="792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869950" y="1171575"/>
          <a:ext cx="6797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9" name="Document" r:id="rId10" imgW="7119828" imgH="1106667" progId="Word.Document.8">
                  <p:embed/>
                </p:oleObj>
              </mc:Choice>
              <mc:Fallback>
                <p:oleObj name="Document" r:id="rId10" imgW="7119828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171575"/>
                        <a:ext cx="6797675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77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9338" y="1708150"/>
          <a:ext cx="6804025" cy="792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9" name="Document" r:id="rId7" imgW="6909956" imgH="8013794" progId="Word.Document.8">
                  <p:embed/>
                </p:oleObj>
              </mc:Choice>
              <mc:Fallback>
                <p:oleObj name="Document" r:id="rId7" imgW="6909956" imgH="801379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1708150"/>
                        <a:ext cx="6804025" cy="792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03325" y="1492250"/>
          <a:ext cx="6951663" cy="444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3" name="Document" r:id="rId5" imgW="7350580" imgH="4718274" progId="Word.Document.8">
                  <p:embed/>
                </p:oleObj>
              </mc:Choice>
              <mc:Fallback>
                <p:oleObj name="Document" r:id="rId5" imgW="7350580" imgH="471827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1492250"/>
                        <a:ext cx="6951663" cy="444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98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341438"/>
          <a:ext cx="7369175" cy="568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7" name="Document" r:id="rId5" imgW="7792285" imgH="6027986" progId="Word.Document.8">
                  <p:embed/>
                </p:oleObj>
              </mc:Choice>
              <mc:Fallback>
                <p:oleObj name="Document" r:id="rId5" imgW="779228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7369175" cy="568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08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125538"/>
          <a:ext cx="5943600" cy="196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4" name="Document" r:id="rId5" imgW="6203661" imgH="2057450" progId="Word.Document.8">
                  <p:embed/>
                </p:oleObj>
              </mc:Choice>
              <mc:Fallback>
                <p:oleObj name="Document" r:id="rId5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25538"/>
                        <a:ext cx="5943600" cy="196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662113"/>
          <a:ext cx="7248525" cy="484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5" name="Document" r:id="rId10" imgW="7552893" imgH="5045162" progId="Word.Document.8">
                  <p:embed/>
                </p:oleObj>
              </mc:Choice>
              <mc:Fallback>
                <p:oleObj name="Document" r:id="rId10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62113"/>
                        <a:ext cx="7248525" cy="484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18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2038" y="2273300"/>
          <a:ext cx="7221537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5" name="Document" r:id="rId5" imgW="7640010" imgH="3672089" progId="Word.Document.8">
                  <p:embed/>
                </p:oleObj>
              </mc:Choice>
              <mc:Fallback>
                <p:oleObj name="Document" r:id="rId5" imgW="7640010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2273300"/>
                        <a:ext cx="7221537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8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6163" y="1196975"/>
          <a:ext cx="7167562" cy="578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9" name="Document" r:id="rId7" imgW="7579172" imgH="5669057" progId="Word.Document.8">
                  <p:embed/>
                </p:oleObj>
              </mc:Choice>
              <mc:Fallback>
                <p:oleObj name="Document" r:id="rId7" imgW="757917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1196975"/>
                        <a:ext cx="7167562" cy="578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1700" y="1196975"/>
          <a:ext cx="5862638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6" name="Document" r:id="rId5" imgW="6203661" imgH="2057450" progId="Word.Document.8">
                  <p:embed/>
                </p:oleObj>
              </mc:Choice>
              <mc:Fallback>
                <p:oleObj name="Document" r:id="rId5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196975"/>
                        <a:ext cx="5862638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9038" y="2222500"/>
          <a:ext cx="7489825" cy="684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7" name="Document" r:id="rId10" imgW="7814604" imgH="7132853" progId="Word.Document.8">
                  <p:embed/>
                </p:oleObj>
              </mc:Choice>
              <mc:Fallback>
                <p:oleObj name="Document" r:id="rId10" imgW="781460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2222500"/>
                        <a:ext cx="7489825" cy="684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4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331913" y="2133600"/>
          <a:ext cx="70739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Document" r:id="rId6" imgW="7480536" imgH="5745379" progId="Word.Document.8">
                  <p:embed/>
                </p:oleObj>
              </mc:Choice>
              <mc:Fallback>
                <p:oleObj name="Document" r:id="rId6" imgW="7480536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133600"/>
                        <a:ext cx="7073900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49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20788" y="1557338"/>
          <a:ext cx="7489825" cy="684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7" name="Document" r:id="rId7" imgW="7814604" imgH="7132853" progId="Word.Document.8">
                  <p:embed/>
                </p:oleObj>
              </mc:Choice>
              <mc:Fallback>
                <p:oleObj name="Document" r:id="rId7" imgW="781460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557338"/>
                        <a:ext cx="7489825" cy="684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59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58888" y="1160463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2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60463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5959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3908425"/>
            <a:ext cx="584835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69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981075"/>
          <a:ext cx="7491412" cy="684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5" name="Document" r:id="rId7" imgW="7805244" imgH="7132853" progId="Word.Document.8">
                  <p:embed/>
                </p:oleObj>
              </mc:Choice>
              <mc:Fallback>
                <p:oleObj name="Document" r:id="rId7" imgW="780524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81075"/>
                        <a:ext cx="7491412" cy="684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063750"/>
          <a:ext cx="7489825" cy="683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9" name="Document" r:id="rId7" imgW="7805244" imgH="7132853" progId="Word.Document.8">
                  <p:embed/>
                </p:oleObj>
              </mc:Choice>
              <mc:Fallback>
                <p:oleObj name="Document" r:id="rId7" imgW="780524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063750"/>
                        <a:ext cx="7489825" cy="683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90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28688" y="1346200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6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346200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79513" y="4187825"/>
          <a:ext cx="5848350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7" name="Document" r:id="rId10" imgW="6184581" imgH="2057450" progId="Word.Document.8">
                  <p:embed/>
                </p:oleObj>
              </mc:Choice>
              <mc:Fallback>
                <p:oleObj name="Document" r:id="rId10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4187825"/>
                        <a:ext cx="5848350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0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00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30053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908050"/>
          <a:ext cx="7467600" cy="817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7" name="Document" r:id="rId7" imgW="7786165" imgH="8518886" progId="Word.Document.8">
                  <p:embed/>
                </p:oleObj>
              </mc:Choice>
              <mc:Fallback>
                <p:oleObj name="Document" r:id="rId7" imgW="7786165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08050"/>
                        <a:ext cx="7467600" cy="817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10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66763" y="1049338"/>
          <a:ext cx="7853362" cy="583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1" name="Document" r:id="rId5" imgW="7947439" imgH="5915303" progId="Word.Document.8">
                  <p:embed/>
                </p:oleObj>
              </mc:Choice>
              <mc:Fallback>
                <p:oleObj name="Document" r:id="rId5" imgW="7947439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1049338"/>
                        <a:ext cx="7853362" cy="583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20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666875"/>
          <a:ext cx="7348538" cy="427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5" name="Document" r:id="rId7" imgW="7663049" imgH="4465908" progId="Word.Document.8">
                  <p:embed/>
                </p:oleObj>
              </mc:Choice>
              <mc:Fallback>
                <p:oleObj name="Document" r:id="rId7" imgW="7663049" imgH="446590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66875"/>
                        <a:ext cx="7348538" cy="427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492250"/>
          <a:ext cx="65357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2" name="Document" r:id="rId5" imgW="6914996" imgH="2044849" progId="Word.Document.8">
                  <p:embed/>
                </p:oleObj>
              </mc:Choice>
              <mc:Fallback>
                <p:oleObj name="Document" r:id="rId5" imgW="691499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92250"/>
                        <a:ext cx="65357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454275"/>
          <a:ext cx="7239000" cy="395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3" name="Document" r:id="rId10" imgW="7641810" imgH="4168901" progId="Word.Document.8">
                  <p:embed/>
                </p:oleObj>
              </mc:Choice>
              <mc:Fallback>
                <p:oleObj name="Document" r:id="rId10" imgW="764181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54275"/>
                        <a:ext cx="7239000" cy="395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195513"/>
          <a:ext cx="7153275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3" name="Document" r:id="rId7" imgW="7641810" imgH="4168901" progId="Word.Document.8">
                  <p:embed/>
                </p:oleObj>
              </mc:Choice>
              <mc:Fallback>
                <p:oleObj name="Document" r:id="rId7" imgW="764181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195513"/>
                        <a:ext cx="7153275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36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536575" y="1322388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Document" r:id="rId6" imgW="4304111" imgH="1182558" progId="Word.Document.8">
                  <p:embed/>
                </p:oleObj>
              </mc:Choice>
              <mc:Fallback>
                <p:oleObj name="Document" r:id="rId6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1322388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31913" y="1989138"/>
          <a:ext cx="695325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Document" r:id="rId9" imgW="7461096" imgH="4734115" progId="Word.Document.8">
                  <p:embed/>
                </p:oleObj>
              </mc:Choice>
              <mc:Fallback>
                <p:oleObj name="Document" r:id="rId9" imgW="7461096" imgH="473411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989138"/>
                        <a:ext cx="6953250" cy="439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51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738313"/>
          <a:ext cx="7359650" cy="424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7" name="Document" r:id="rId7" imgW="7672409" imgH="4424507" progId="Word.Document.8">
                  <p:embed/>
                </p:oleObj>
              </mc:Choice>
              <mc:Fallback>
                <p:oleObj name="Document" r:id="rId7" imgW="7672409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38313"/>
                        <a:ext cx="7359650" cy="424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61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735138"/>
          <a:ext cx="6440488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4" name="Document" r:id="rId5" imgW="6914996" imgH="2044849" progId="Word.Document.8">
                  <p:embed/>
                </p:oleObj>
              </mc:Choice>
              <mc:Fallback>
                <p:oleObj name="Document" r:id="rId5" imgW="691499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735138"/>
                        <a:ext cx="6440488" cy="189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36663" y="2627313"/>
          <a:ext cx="7151687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5" name="Document" r:id="rId10" imgW="7641810" imgH="4168901" progId="Word.Document.8">
                  <p:embed/>
                </p:oleObj>
              </mc:Choice>
              <mc:Fallback>
                <p:oleObj name="Document" r:id="rId10" imgW="764181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2627313"/>
                        <a:ext cx="7151687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72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190625" y="2349500"/>
          <a:ext cx="741362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4" name="Document" r:id="rId5" imgW="7820364" imgH="5151725" progId="Word.Document.8">
                  <p:embed/>
                </p:oleObj>
              </mc:Choice>
              <mc:Fallback>
                <p:oleObj name="Document" r:id="rId5" imgW="7820364" imgH="515172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349500"/>
                        <a:ext cx="7413625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82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73163" y="1528763"/>
          <a:ext cx="7402512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8" name="Document" r:id="rId5" imgW="7811004" imgH="5151725" progId="Word.Document.8">
                  <p:embed/>
                </p:oleObj>
              </mc:Choice>
              <mc:Fallback>
                <p:oleObj name="Document" r:id="rId5" imgW="7811004" imgH="515172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528763"/>
                        <a:ext cx="7402512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92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73163" y="1308100"/>
          <a:ext cx="6372225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5" name="Document" r:id="rId5" imgW="6372135" imgH="2322776" progId="Word.Document.8">
                  <p:embed/>
                </p:oleObj>
              </mc:Choice>
              <mc:Fallback>
                <p:oleObj name="Document" r:id="rId5" imgW="6372135" imgH="232277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308100"/>
                        <a:ext cx="6372225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6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173163" y="3500438"/>
          <a:ext cx="6372225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6" name="Document" r:id="rId8" imgW="6372135" imgH="2773867" progId="Word.Document.8">
                  <p:embed/>
                </p:oleObj>
              </mc:Choice>
              <mc:Fallback>
                <p:oleObj name="Document" r:id="rId8" imgW="6372135" imgH="277386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3500438"/>
                        <a:ext cx="6372225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02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2838" y="3629025"/>
          <a:ext cx="7326312" cy="816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9" name="Document" r:id="rId5" imgW="7820364" imgH="8717251" progId="Word.Document.8">
                  <p:embed/>
                </p:oleObj>
              </mc:Choice>
              <mc:Fallback>
                <p:oleObj name="Document" r:id="rId5" imgW="7820364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3629025"/>
                        <a:ext cx="7326312" cy="816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16013" y="1452563"/>
          <a:ext cx="7108825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0" name="Document" r:id="rId8" imgW="7504655" imgH="2179493" progId="Word.Document.8">
                  <p:embed/>
                </p:oleObj>
              </mc:Choice>
              <mc:Fallback>
                <p:oleObj name="Document" r:id="rId8" imgW="7504655" imgH="217949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52563"/>
                        <a:ext cx="7108825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讲　不等式与线性规划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4131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131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4131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2838" y="1196975"/>
          <a:ext cx="7131050" cy="199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1" name="Document" r:id="rId7" imgW="7400618" imgH="2075090" progId="Word.Document.8">
                  <p:embed/>
                </p:oleObj>
              </mc:Choice>
              <mc:Fallback>
                <p:oleObj name="Document" r:id="rId7" imgW="7400618" imgH="207509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1196975"/>
                        <a:ext cx="7131050" cy="199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3003550"/>
          <a:ext cx="27955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2" name="Document" r:id="rId10" imgW="2956490" imgH="792332" progId="Word.Document.8">
                  <p:embed/>
                </p:oleObj>
              </mc:Choice>
              <mc:Fallback>
                <p:oleObj name="Document" r:id="rId10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003550"/>
                        <a:ext cx="27955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2838" y="3957638"/>
          <a:ext cx="736917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3" name="Document" r:id="rId13" imgW="7591772" imgH="2755867" progId="Word.Document.8">
                  <p:embed/>
                </p:oleObj>
              </mc:Choice>
              <mc:Fallback>
                <p:oleObj name="Document" r:id="rId13" imgW="7591772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3957638"/>
                        <a:ext cx="7369175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31913" y="1412875"/>
          <a:ext cx="6956425" cy="209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5" name="Document" r:id="rId7" imgW="7222065" imgH="2176613" progId="Word.Document.8">
                  <p:embed/>
                </p:oleObj>
              </mc:Choice>
              <mc:Fallback>
                <p:oleObj name="Document" r:id="rId7" imgW="7222065" imgH="217661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12875"/>
                        <a:ext cx="6956425" cy="209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63650" y="3213100"/>
          <a:ext cx="49752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6" name="Document" r:id="rId10" imgW="5350182" imgH="789092" progId="Word.Document.8">
                  <p:embed/>
                </p:oleObj>
              </mc:Choice>
              <mc:Fallback>
                <p:oleObj name="Document" r:id="rId10" imgW="5350182" imgH="7890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3213100"/>
                        <a:ext cx="49752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63625" y="4095750"/>
          <a:ext cx="7493000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7" name="Document" r:id="rId13" imgW="7492055" imgH="2765587" progId="Word.Document.8">
                  <p:embed/>
                </p:oleObj>
              </mc:Choice>
              <mc:Fallback>
                <p:oleObj name="Document" r:id="rId13" imgW="7492055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4095750"/>
                        <a:ext cx="7493000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541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66863"/>
          <a:ext cx="7021513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9" name="Document" r:id="rId7" imgW="7282543" imgH="2029009" progId="Word.Document.8">
                  <p:embed/>
                </p:oleObj>
              </mc:Choice>
              <mc:Fallback>
                <p:oleObj name="Document" r:id="rId7" imgW="7282543" imgH="202900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66863"/>
                        <a:ext cx="7021513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96938" y="2919413"/>
          <a:ext cx="36576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0" name="Document" r:id="rId10" imgW="3862221" imgH="779372" progId="Word.Document.8">
                  <p:embed/>
                </p:oleObj>
              </mc:Choice>
              <mc:Fallback>
                <p:oleObj name="Document" r:id="rId10" imgW="3862221" imgH="7793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2919413"/>
                        <a:ext cx="36576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92188" y="3516313"/>
          <a:ext cx="7477125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1" name="Document" r:id="rId13" imgW="7476936" imgH="3169877" progId="Word.Document.8">
                  <p:embed/>
                </p:oleObj>
              </mc:Choice>
              <mc:Fallback>
                <p:oleObj name="Document" r:id="rId13" imgW="7476936" imgH="316987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3516313"/>
                        <a:ext cx="7477125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116013" y="2060575"/>
          <a:ext cx="7396162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Document" r:id="rId5" imgW="7830443" imgH="4546550" progId="Word.Document.8">
                  <p:embed/>
                </p:oleObj>
              </mc:Choice>
              <mc:Fallback>
                <p:oleObj name="Document" r:id="rId5" imgW="783044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396162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09675" y="801688"/>
          <a:ext cx="7007225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3" name="Document" r:id="rId7" imgW="7300902" imgH="1971768" progId="Word.Document.8">
                  <p:embed/>
                </p:oleObj>
              </mc:Choice>
              <mc:Fallback>
                <p:oleObj name="Document" r:id="rId7" imgW="7300902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801688"/>
                        <a:ext cx="7007225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22313" y="2089150"/>
          <a:ext cx="27717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4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2089150"/>
                        <a:ext cx="27717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04888" y="2600325"/>
          <a:ext cx="74549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5" name="Document" r:id="rId13" imgW="7454616" imgH="3962616" progId="Word.Document.8">
                  <p:embed/>
                </p:oleObj>
              </mc:Choice>
              <mc:Fallback>
                <p:oleObj name="Document" r:id="rId13" imgW="7454616" imgH="396261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2600325"/>
                        <a:ext cx="74549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820738"/>
          <a:ext cx="7559675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7" name="Document" r:id="rId7" imgW="7560093" imgH="2374977" progId="Word.Document.8">
                  <p:embed/>
                </p:oleObj>
              </mc:Choice>
              <mc:Fallback>
                <p:oleObj name="Document" r:id="rId7" imgW="756009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20738"/>
                        <a:ext cx="7559675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46125" y="2479675"/>
          <a:ext cx="46164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8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2479675"/>
                        <a:ext cx="46164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4575" y="3105150"/>
          <a:ext cx="7369175" cy="354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9" name="Document" r:id="rId13" imgW="7802724" imgH="3764251" progId="Word.Document.8">
                  <p:embed/>
                </p:oleObj>
              </mc:Choice>
              <mc:Fallback>
                <p:oleObj name="Document" r:id="rId13" imgW="7802724" imgH="376425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105150"/>
                        <a:ext cx="7369175" cy="354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236663"/>
          <a:ext cx="7381875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1" name="Document" r:id="rId7" imgW="7807764" imgH="3457524" progId="Word.Document.8">
                  <p:embed/>
                </p:oleObj>
              </mc:Choice>
              <mc:Fallback>
                <p:oleObj name="Document" r:id="rId7" imgW="780776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36663"/>
                        <a:ext cx="7381875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58888" y="3665538"/>
          <a:ext cx="6669087" cy="40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2" name="Document" r:id="rId10" imgW="7203705" imgH="4372306" progId="Word.Document.8">
                  <p:embed/>
                </p:oleObj>
              </mc:Choice>
              <mc:Fallback>
                <p:oleObj name="Document" r:id="rId10" imgW="7203705" imgH="437230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65538"/>
                        <a:ext cx="6669087" cy="407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258888" y="2932113"/>
          <a:ext cx="45862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3" name="Document" r:id="rId13" imgW="4931322" imgH="795212" progId="Word.Document.8">
                  <p:embed/>
                </p:oleObj>
              </mc:Choice>
              <mc:Fallback>
                <p:oleObj name="Document" r:id="rId13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932113"/>
                        <a:ext cx="45862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0138" y="1312863"/>
          <a:ext cx="7462837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2" name="Document" r:id="rId7" imgW="7560093" imgH="2377498" progId="Word.Document.8">
                  <p:embed/>
                </p:oleObj>
              </mc:Choice>
              <mc:Fallback>
                <p:oleObj name="Document" r:id="rId7" imgW="7560093" imgH="237749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312863"/>
                        <a:ext cx="7462837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860800"/>
          <a:ext cx="46164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3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860800"/>
                        <a:ext cx="46164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2988" y="1341438"/>
          <a:ext cx="7261225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3" name="Document" r:id="rId7" imgW="7802724" imgH="4953000" progId="Word.Document.8">
                  <p:embed/>
                </p:oleObj>
              </mc:Choice>
              <mc:Fallback>
                <p:oleObj name="Document" r:id="rId7" imgW="7802724" imgH="4953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261225" cy="461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893763"/>
          <a:ext cx="7381875" cy="326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3" name="Document" r:id="rId7" imgW="7807764" imgH="3457524" progId="Word.Document.8">
                  <p:embed/>
                </p:oleObj>
              </mc:Choice>
              <mc:Fallback>
                <p:oleObj name="Document" r:id="rId7" imgW="780776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93763"/>
                        <a:ext cx="7381875" cy="326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28700" y="3651250"/>
          <a:ext cx="6602413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4" name="Document" r:id="rId10" imgW="7203705" imgH="7528142" progId="Word.Document.8">
                  <p:embed/>
                </p:oleObj>
              </mc:Choice>
              <mc:Fallback>
                <p:oleObj name="Document" r:id="rId10" imgW="7203705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651250"/>
                        <a:ext cx="6602413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044575" y="2930525"/>
          <a:ext cx="45862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5" name="Document" r:id="rId13" imgW="4931322" imgH="795212" progId="Word.Document.8">
                  <p:embed/>
                </p:oleObj>
              </mc:Choice>
              <mc:Fallback>
                <p:oleObj name="Document" r:id="rId13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930525"/>
                        <a:ext cx="458628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331913" y="1196975"/>
          <a:ext cx="6508750" cy="678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1" name="Document" r:id="rId7" imgW="7203705" imgH="7528142" progId="Word.Document.8">
                  <p:embed/>
                </p:oleObj>
              </mc:Choice>
              <mc:Fallback>
                <p:oleObj name="Document" r:id="rId7" imgW="7203705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196975"/>
                        <a:ext cx="6508750" cy="678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169988" y="2057400"/>
          <a:ext cx="7381875" cy="552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4" name="Document" r:id="rId5" imgW="7692416" imgH="5759076" progId="Word.Document.8">
                  <p:embed/>
                </p:oleObj>
              </mc:Choice>
              <mc:Fallback>
                <p:oleObj name="Document" r:id="rId5" imgW="7692416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2057400"/>
                        <a:ext cx="7381875" cy="552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915988" y="1412875"/>
          <a:ext cx="7273925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7" name="Document" r:id="rId5" imgW="7684139" imgH="5759076" progId="Word.Document.8">
                  <p:embed/>
                </p:oleObj>
              </mc:Choice>
              <mc:Fallback>
                <p:oleObj name="Document" r:id="rId5" imgW="7684139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1412875"/>
                        <a:ext cx="7273925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2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4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77913"/>
          <a:ext cx="7523162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3" name="Document" r:id="rId5" imgW="7844483" imgH="5759419" progId="Word.Document.8">
                  <p:embed/>
                </p:oleObj>
              </mc:Choice>
              <mc:Fallback>
                <p:oleObj name="Document" r:id="rId5" imgW="784448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77913"/>
                        <a:ext cx="7523162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3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331913" y="2420938"/>
          <a:ext cx="711835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Document" r:id="rId5" imgW="7424018" imgH="5350090" progId="Word.Document.8">
                  <p:embed/>
                </p:oleObj>
              </mc:Choice>
              <mc:Fallback>
                <p:oleObj name="Document" r:id="rId5" imgW="7424018" imgH="535009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20938"/>
                        <a:ext cx="7118350" cy="512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5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251908" name="Object 9"/>
          <p:cNvGraphicFramePr>
            <a:graphicFrameLocks noChangeAspect="1"/>
          </p:cNvGraphicFramePr>
          <p:nvPr/>
        </p:nvGraphicFramePr>
        <p:xfrm>
          <a:off x="1331913" y="1287463"/>
          <a:ext cx="6508750" cy="536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7" name="Document" r:id="rId5" imgW="7691488" imgH="5943744" progId="Word.Document.8">
                  <p:embed/>
                </p:oleObj>
              </mc:Choice>
              <mc:Fallback>
                <p:oleObj name="Document" r:id="rId5" imgW="7691488" imgH="594374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287463"/>
                        <a:ext cx="6508750" cy="536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6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2238375"/>
          <a:ext cx="7642225" cy="598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4" name="Document" r:id="rId5" imgW="8067315" imgH="6323193" progId="Word.Document.8">
                  <p:embed/>
                </p:oleObj>
              </mc:Choice>
              <mc:Fallback>
                <p:oleObj name="Document" r:id="rId5" imgW="8067315" imgH="632319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38375"/>
                        <a:ext cx="7642225" cy="598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82600" y="1598613"/>
          <a:ext cx="7185025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5" name="Document" r:id="rId10" imgW="7672409" imgH="1498716" progId="Word.Document.8">
                  <p:embed/>
                </p:oleObj>
              </mc:Choice>
              <mc:Fallback>
                <p:oleObj name="Document" r:id="rId10" imgW="7672409" imgH="149871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1598613"/>
                        <a:ext cx="7185025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7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2024063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5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2024063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3259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2926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87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221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83970" name="Object 7"/>
          <p:cNvGraphicFramePr>
            <a:graphicFrameLocks noChangeAspect="1"/>
          </p:cNvGraphicFramePr>
          <p:nvPr/>
        </p:nvGraphicFramePr>
        <p:xfrm>
          <a:off x="1046163" y="1684338"/>
          <a:ext cx="7664450" cy="694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2" name="Document" r:id="rId7" imgW="7668449" imgH="6985249" progId="Word.Document.8">
                  <p:embed/>
                </p:oleObj>
              </mc:Choice>
              <mc:Fallback>
                <p:oleObj name="Document" r:id="rId7" imgW="7668449" imgH="6985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1684338"/>
                        <a:ext cx="7664450" cy="694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011238" y="4646613"/>
          <a:ext cx="65786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3" name="Document" r:id="rId10" imgW="7119828" imgH="1106667" progId="Word.Document.8">
                  <p:embed/>
                </p:oleObj>
              </mc:Choice>
              <mc:Fallback>
                <p:oleObj name="Document" r:id="rId10" imgW="7119828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4646613"/>
                        <a:ext cx="65786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727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8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7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97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163"/>
            <a:ext cx="61595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700213"/>
          <a:ext cx="7086600" cy="550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3" name="Document" r:id="rId7" imgW="7351660" imgH="5745379" progId="Word.Document.8">
                  <p:embed/>
                </p:oleObj>
              </mc:Choice>
              <mc:Fallback>
                <p:oleObj name="Document" r:id="rId7" imgW="7351660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7086600" cy="550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0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0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344613"/>
          <a:ext cx="7126287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7" name="Document" r:id="rId5" imgW="7650090" imgH="3994297" progId="Word.Document.8">
                  <p:embed/>
                </p:oleObj>
              </mc:Choice>
              <mc:Fallback>
                <p:oleObj name="Document" r:id="rId5" imgW="7650090" imgH="399429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4613"/>
                        <a:ext cx="7126287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1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54088" y="1193800"/>
          <a:ext cx="7246937" cy="560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1" name="Document" r:id="rId5" imgW="7792285" imgH="6027986" progId="Word.Document.8">
                  <p:embed/>
                </p:oleObj>
              </mc:Choice>
              <mc:Fallback>
                <p:oleObj name="Document" r:id="rId5" imgW="779228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1193800"/>
                        <a:ext cx="7246937" cy="560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2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41438"/>
          <a:ext cx="7435850" cy="478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8" name="Document" r:id="rId7" imgW="7807764" imgH="6141749" progId="Word.Document.8">
                  <p:embed/>
                </p:oleObj>
              </mc:Choice>
              <mc:Fallback>
                <p:oleObj name="Document" r:id="rId7" imgW="7807764" imgH="614174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435850" cy="478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752475" y="833438"/>
          <a:ext cx="58642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9" name="Document" r:id="rId10" imgW="6203661" imgH="2057450" progId="Word.Document.8">
                  <p:embed/>
                </p:oleObj>
              </mc:Choice>
              <mc:Fallback>
                <p:oleObj name="Document" r:id="rId10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833438"/>
                        <a:ext cx="5864225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3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1989138"/>
          <a:ext cx="7272338" cy="534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9" name="Document" r:id="rId5" imgW="7575212" imgH="5576895" progId="Word.Document.8">
                  <p:embed/>
                </p:oleObj>
              </mc:Choice>
              <mc:Fallback>
                <p:oleObj name="Document" r:id="rId5" imgW="7575212" imgH="557689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9138"/>
                        <a:ext cx="7272338" cy="534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48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12813" y="1414463"/>
          <a:ext cx="73152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6" name="Document" r:id="rId7" imgW="7718127" imgH="5468892" progId="Word.Document.8">
                  <p:embed/>
                </p:oleObj>
              </mc:Choice>
              <mc:Fallback>
                <p:oleObj name="Document" r:id="rId7" imgW="7718127" imgH="546889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414463"/>
                        <a:ext cx="73152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31913" y="3773488"/>
          <a:ext cx="5878512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7" name="Document" r:id="rId10" imgW="6203661" imgH="2057450" progId="Word.Document.8">
                  <p:embed/>
                </p:oleObj>
              </mc:Choice>
              <mc:Fallback>
                <p:oleObj name="Document" r:id="rId10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773488"/>
                        <a:ext cx="5878512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1187450" y="1249363"/>
          <a:ext cx="36036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Document" r:id="rId6" imgW="3821558" imgH="784052" progId="Word.Document.8">
                  <p:embed/>
                </p:oleObj>
              </mc:Choice>
              <mc:Fallback>
                <p:oleObj name="Document" r:id="rId6" imgW="3821558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49363"/>
                        <a:ext cx="36036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00113" y="2008188"/>
          <a:ext cx="7475537" cy="486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Document" r:id="rId9" imgW="7917560" imgH="5148485" progId="Word.Document.8">
                  <p:embed/>
                </p:oleObj>
              </mc:Choice>
              <mc:Fallback>
                <p:oleObj name="Document" r:id="rId9" imgW="791756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008188"/>
                        <a:ext cx="7475537" cy="486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5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350286"/>
              </p:ext>
            </p:extLst>
          </p:nvPr>
        </p:nvGraphicFramePr>
        <p:xfrm>
          <a:off x="901700" y="1049338"/>
          <a:ext cx="7529513" cy="524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7" name="Document" r:id="rId7" imgW="7975158" imgH="5547014" progId="Word.Document.8">
                  <p:embed/>
                </p:oleObj>
              </mc:Choice>
              <mc:Fallback>
                <p:oleObj name="Document" r:id="rId7" imgW="7975158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049338"/>
                        <a:ext cx="7529513" cy="524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6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554913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1" name="Document" r:id="rId5" imgW="7872922" imgH="5821341" progId="Word.Document.8">
                  <p:embed/>
                </p:oleObj>
              </mc:Choice>
              <mc:Fallback>
                <p:oleObj name="Document" r:id="rId5" imgW="7872922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554913" cy="558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79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63650"/>
          <a:ext cx="731520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8" name="Document" r:id="rId7" imgW="7624890" imgH="4160621" progId="Word.Document.8">
                  <p:embed/>
                </p:oleObj>
              </mc:Choice>
              <mc:Fallback>
                <p:oleObj name="Document" r:id="rId7" imgW="7624890" imgH="41606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3650"/>
                        <a:ext cx="7315200" cy="398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4794250"/>
          <a:ext cx="648811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9" name="Document" r:id="rId10" imgW="6850198" imgH="843140" progId="Word.Document.8">
                  <p:embed/>
                </p:oleObj>
              </mc:Choice>
              <mc:Fallback>
                <p:oleObj name="Document" r:id="rId10" imgW="6850198" imgH="8431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794250"/>
                        <a:ext cx="648811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2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89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12863" y="1196975"/>
          <a:ext cx="7435850" cy="500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9" name="Document" r:id="rId7" imgW="7908560" imgH="5350090" progId="Word.Document.8">
                  <p:embed/>
                </p:oleObj>
              </mc:Choice>
              <mc:Fallback>
                <p:oleObj name="Document" r:id="rId7" imgW="7908560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1196975"/>
                        <a:ext cx="7435850" cy="500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9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276475"/>
          <a:ext cx="7370762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3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76475"/>
                        <a:ext cx="7370762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10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238250"/>
          <a:ext cx="7315200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0" name="Document" r:id="rId7" imgW="7624890" imgH="3118035" progId="Word.Document.8">
                  <p:embed/>
                </p:oleObj>
              </mc:Choice>
              <mc:Fallback>
                <p:oleObj name="Document" r:id="rId7" imgW="7624890" imgH="311803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238250"/>
                        <a:ext cx="7315200" cy="298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476375" y="4430713"/>
          <a:ext cx="64166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1" name="Document" r:id="rId10" imgW="6857758" imgH="936743" progId="Word.Document.8">
                  <p:embed/>
                </p:oleObj>
              </mc:Choice>
              <mc:Fallback>
                <p:oleObj name="Document" r:id="rId10" imgW="6857758" imgH="93674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430713"/>
                        <a:ext cx="641667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2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196975"/>
          <a:ext cx="7113587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1" name="Document" r:id="rId7" imgW="7641810" imgH="5547014" progId="Word.Document.8">
                  <p:embed/>
                </p:oleObj>
              </mc:Choice>
              <mc:Fallback>
                <p:oleObj name="Document" r:id="rId7" imgW="7641810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96975"/>
                        <a:ext cx="7113587" cy="516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30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04900" y="981075"/>
          <a:ext cx="7605713" cy="534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5" name="Document" r:id="rId7" imgW="7605811" imgH="5349369" progId="Word.Document.8">
                  <p:embed/>
                </p:oleObj>
              </mc:Choice>
              <mc:Fallback>
                <p:oleObj name="Document" r:id="rId7" imgW="7605811" imgH="534936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981075"/>
                        <a:ext cx="7605713" cy="534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2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349500"/>
          <a:ext cx="7248525" cy="781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2" name="Document" r:id="rId7" imgW="7899201" imgH="8518886" progId="Word.Document.8">
                  <p:embed/>
                </p:oleObj>
              </mc:Choice>
              <mc:Fallback>
                <p:oleObj name="Document" r:id="rId7" imgW="789920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7248525" cy="781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71550" y="990600"/>
          <a:ext cx="646906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3" name="Document" r:id="rId10" imgW="6840478" imgH="843140" progId="Word.Document.8">
                  <p:embed/>
                </p:oleObj>
              </mc:Choice>
              <mc:Fallback>
                <p:oleObj name="Document" r:id="rId10" imgW="6840478" imgH="8431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90600"/>
                        <a:ext cx="646906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268413"/>
          <a:ext cx="7248525" cy="781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3" name="Document" r:id="rId7" imgW="7899201" imgH="8518886" progId="Word.Document.8">
                  <p:embed/>
                </p:oleObj>
              </mc:Choice>
              <mc:Fallback>
                <p:oleObj name="Document" r:id="rId7" imgW="789920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248525" cy="781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6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71550" y="1268413"/>
          <a:ext cx="7367588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Document" r:id="rId6" imgW="7917560" imgH="5148485" progId="Word.Document.8">
                  <p:embed/>
                </p:oleObj>
              </mc:Choice>
              <mc:Fallback>
                <p:oleObj name="Document" r:id="rId6" imgW="791756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7367588" cy="478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6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628775"/>
          <a:ext cx="7248525" cy="781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7" name="Document" r:id="rId7" imgW="7899201" imgH="8518886" progId="Word.Document.8">
                  <p:embed/>
                </p:oleObj>
              </mc:Choice>
              <mc:Fallback>
                <p:oleObj name="Document" r:id="rId7" imgW="789920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7248525" cy="781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7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54238"/>
          <a:ext cx="7370762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1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54238"/>
                        <a:ext cx="7370762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81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196975"/>
          <a:ext cx="7315200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8" name="Document" r:id="rId7" imgW="7615171" imgH="3118035" progId="Word.Document.8">
                  <p:embed/>
                </p:oleObj>
              </mc:Choice>
              <mc:Fallback>
                <p:oleObj name="Document" r:id="rId7" imgW="7615171" imgH="311803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96975"/>
                        <a:ext cx="7315200" cy="298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479550" y="4424363"/>
          <a:ext cx="6280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9" name="Document" r:id="rId10" imgW="6857758" imgH="936743" progId="Word.Document.8">
                  <p:embed/>
                </p:oleObj>
              </mc:Choice>
              <mc:Fallback>
                <p:oleObj name="Document" r:id="rId10" imgW="6857758" imgH="93674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4424363"/>
                        <a:ext cx="6280150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2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981075"/>
          <a:ext cx="7100888" cy="535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9" name="Document" r:id="rId7" imgW="7632450" imgH="5745379" progId="Word.Document.8">
                  <p:embed/>
                </p:oleObj>
              </mc:Choice>
              <mc:Fallback>
                <p:oleObj name="Document" r:id="rId7" imgW="7632450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81075"/>
                        <a:ext cx="7100888" cy="535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02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131888"/>
          <a:ext cx="7294563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6" name="Document" r:id="rId7" imgW="7605811" imgH="3763891" progId="Word.Document.8">
                  <p:embed/>
                </p:oleObj>
              </mc:Choice>
              <mc:Fallback>
                <p:oleObj name="Document" r:id="rId7" imgW="7605811" imgH="376389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131888"/>
                        <a:ext cx="7294563" cy="360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3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5863" y="4789488"/>
          <a:ext cx="64770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7" name="Document" r:id="rId10" imgW="6831118" imgH="843140" progId="Word.Document.8">
                  <p:embed/>
                </p:oleObj>
              </mc:Choice>
              <mc:Fallback>
                <p:oleObj name="Document" r:id="rId10" imgW="6831118" imgH="8431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4789488"/>
                        <a:ext cx="647700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30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1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033463"/>
          <a:ext cx="7342188" cy="609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7" name="Document" r:id="rId7" imgW="7889481" imgH="6538118" progId="Word.Document.8">
                  <p:embed/>
                </p:oleObj>
              </mc:Choice>
              <mc:Fallback>
                <p:oleObj name="Document" r:id="rId7" imgW="7889481" imgH="653811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33463"/>
                        <a:ext cx="7342188" cy="609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51063"/>
          <a:ext cx="7302500" cy="519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1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51063"/>
                        <a:ext cx="7302500" cy="519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32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4575" y="1196975"/>
          <a:ext cx="7294563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8" name="Document" r:id="rId7" imgW="7605811" imgH="3394162" progId="Word.Document.8">
                  <p:embed/>
                </p:oleObj>
              </mc:Choice>
              <mc:Fallback>
                <p:oleObj name="Document" r:id="rId7" imgW="7605811" imgH="3394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196975"/>
                        <a:ext cx="7294563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481138" y="4430713"/>
          <a:ext cx="63341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9" name="Document" r:id="rId10" imgW="6848398" imgH="936743" progId="Word.Document.8">
                  <p:embed/>
                </p:oleObj>
              </mc:Choice>
              <mc:Fallback>
                <p:oleObj name="Document" r:id="rId10" imgW="6848398" imgH="93674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4430713"/>
                        <a:ext cx="63341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3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2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9025" y="928688"/>
          <a:ext cx="7100888" cy="590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9" name="Document" r:id="rId7" imgW="7622730" imgH="6340113" progId="Word.Document.8">
                  <p:embed/>
                </p:oleObj>
              </mc:Choice>
              <mc:Fallback>
                <p:oleObj name="Document" r:id="rId7" imgW="7622730" imgH="634011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928688"/>
                        <a:ext cx="7100888" cy="590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53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9338" y="1196975"/>
          <a:ext cx="7596187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3" name="Document" r:id="rId7" imgW="7596091" imgH="5970385" progId="Word.Document.8">
                  <p:embed/>
                </p:oleObj>
              </mc:Choice>
              <mc:Fallback>
                <p:oleObj name="Document" r:id="rId7" imgW="7596091" imgH="597038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1196975"/>
                        <a:ext cx="7596187" cy="597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28713" y="1700213"/>
          <a:ext cx="7061200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Document" r:id="rId6" imgW="7471176" imgH="3367162" progId="Word.Document.8">
                  <p:embed/>
                </p:oleObj>
              </mc:Choice>
              <mc:Fallback>
                <p:oleObj name="Document" r:id="rId6" imgW="747117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1700213"/>
                        <a:ext cx="7061200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627188"/>
          <a:ext cx="6978650" cy="653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0" name="Document" r:id="rId7" imgW="7613371" imgH="7132853" progId="Word.Document.8">
                  <p:embed/>
                </p:oleObj>
              </mc:Choice>
              <mc:Fallback>
                <p:oleObj name="Document" r:id="rId7" imgW="7613371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7188"/>
                        <a:ext cx="6978650" cy="653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44563" y="1041400"/>
          <a:ext cx="63341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1" name="Document" r:id="rId10" imgW="6832739" imgH="936425" progId="Word.Document.8">
                  <p:embed/>
                </p:oleObj>
              </mc:Choice>
              <mc:Fallback>
                <p:oleObj name="Document" r:id="rId10" imgW="6832739" imgH="93642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1041400"/>
                        <a:ext cx="63341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3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95388" y="1673225"/>
          <a:ext cx="6978650" cy="653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1" name="Document" r:id="rId7" imgW="7613371" imgH="7132853" progId="Word.Document.8">
                  <p:embed/>
                </p:oleObj>
              </mc:Choice>
              <mc:Fallback>
                <p:oleObj name="Document" r:id="rId7" imgW="7613371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1673225"/>
                        <a:ext cx="6978650" cy="653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84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2487613"/>
          <a:ext cx="7302500" cy="314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6" name="Document" r:id="rId5" imgW="7841963" imgH="3387682" progId="Word.Document.8">
                  <p:embed/>
                </p:oleObj>
              </mc:Choice>
              <mc:Fallback>
                <p:oleObj name="Document" r:id="rId5" imgW="7841963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87613"/>
                        <a:ext cx="7302500" cy="314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9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94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84313"/>
          <a:ext cx="7273925" cy="472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2" name="Document" r:id="rId7" imgW="7586732" imgH="4927799" progId="Word.Document.8">
                  <p:embed/>
                </p:oleObj>
              </mc:Choice>
              <mc:Fallback>
                <p:oleObj name="Document" r:id="rId7" imgW="7586732" imgH="49277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273925" cy="472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4437063"/>
          <a:ext cx="63341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3" name="Document" r:id="rId10" imgW="6838678" imgH="936743" progId="Word.Document.8">
                  <p:embed/>
                </p:oleObj>
              </mc:Choice>
              <mc:Fallback>
                <p:oleObj name="Document" r:id="rId10" imgW="6838678" imgH="93674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437063"/>
                        <a:ext cx="63341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6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7125" y="1341438"/>
          <a:ext cx="75549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3" name="Document" r:id="rId7" imgW="8072355" imgH="7329777" progId="Word.Document.8">
                  <p:embed/>
                </p:oleObj>
              </mc:Choice>
              <mc:Fallback>
                <p:oleObj name="Document" r:id="rId7" imgW="8072355" imgH="73297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1341438"/>
                        <a:ext cx="7554913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14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187450" y="2205038"/>
          <a:ext cx="7288213" cy="314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6" name="Document" r:id="rId5" imgW="7832603" imgH="3387682" progId="Word.Document.8">
                  <p:embed/>
                </p:oleObj>
              </mc:Choice>
              <mc:Fallback>
                <p:oleObj name="Document" r:id="rId5" imgW="7832603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05038"/>
                        <a:ext cx="7288213" cy="314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25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20775" y="1916113"/>
          <a:ext cx="7348538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0" name="Document" r:id="rId5" imgW="7841963" imgH="3387682" progId="Word.Document.8">
                  <p:embed/>
                </p:oleObj>
              </mc:Choice>
              <mc:Fallback>
                <p:oleObj name="Document" r:id="rId5" imgW="7841963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16113"/>
                        <a:ext cx="7348538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35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916113"/>
          <a:ext cx="7370762" cy="423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4" name="Document" r:id="rId5" imgW="7770685" imgH="4465908" progId="Word.Document.8">
                  <p:embed/>
                </p:oleObj>
              </mc:Choice>
              <mc:Fallback>
                <p:oleObj name="Document" r:id="rId5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16113"/>
                        <a:ext cx="7370762" cy="423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87438" y="2133600"/>
          <a:ext cx="70866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8" name="Document" r:id="rId5" imgW="7504655" imgH="2971872" progId="Word.Document.8">
                  <p:embed/>
                </p:oleObj>
              </mc:Choice>
              <mc:Fallback>
                <p:oleObj name="Document" r:id="rId5" imgW="7504655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438" y="2133600"/>
                        <a:ext cx="7086600" cy="281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55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58850" y="1844675"/>
          <a:ext cx="7370763" cy="423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2" name="Document" r:id="rId5" imgW="7770685" imgH="4465908" progId="Word.Document.8">
                  <p:embed/>
                </p:oleObj>
              </mc:Choice>
              <mc:Fallback>
                <p:oleObj name="Document" r:id="rId5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844675"/>
                        <a:ext cx="7370763" cy="423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150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1177925" y="990600"/>
          <a:ext cx="36036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Document" r:id="rId6" imgW="3821558" imgH="784052" progId="Word.Document.8">
                  <p:embed/>
                </p:oleObj>
              </mc:Choice>
              <mc:Fallback>
                <p:oleObj name="Document" r:id="rId6" imgW="3821558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990600"/>
                        <a:ext cx="36036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044575" y="1641475"/>
          <a:ext cx="7475538" cy="486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Document" r:id="rId9" imgW="7917560" imgH="5148485" progId="Word.Document.8">
                  <p:embed/>
                </p:oleObj>
              </mc:Choice>
              <mc:Fallback>
                <p:oleObj name="Document" r:id="rId9" imgW="791756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641475"/>
                        <a:ext cx="7475538" cy="486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66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71550" y="1773238"/>
          <a:ext cx="70866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6" name="Document" r:id="rId5" imgW="7504655" imgH="4114900" progId="Word.Document.8">
                  <p:embed/>
                </p:oleObj>
              </mc:Choice>
              <mc:Fallback>
                <p:oleObj name="Document" r:id="rId5" imgW="7504655" imgH="41149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73238"/>
                        <a:ext cx="70866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2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cs typeface="Times New Roman" pitchFamily="18" charset="0"/>
              </a:rPr>
              <a:t>算法、推理证明、排列、组合与二项式定理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9763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3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763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9763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93800" y="1103313"/>
          <a:ext cx="6992938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5" name="Document" r:id="rId7" imgW="7400618" imgH="5943744" progId="Word.Document.8">
                  <p:embed/>
                </p:oleObj>
              </mc:Choice>
              <mc:Fallback>
                <p:oleObj name="Document" r:id="rId7" imgW="7400618" imgH="594374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1103313"/>
                        <a:ext cx="6992938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4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73163" y="2060575"/>
          <a:ext cx="278765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2" name="Document" r:id="rId7" imgW="2947134" imgH="791972" progId="Word.Document.8">
                  <p:embed/>
                </p:oleObj>
              </mc:Choice>
              <mc:Fallback>
                <p:oleObj name="Document" r:id="rId7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2060575"/>
                        <a:ext cx="278765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74763" y="3297238"/>
          <a:ext cx="735965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3" name="Document" r:id="rId10" imgW="7582412" imgH="2755867" progId="Word.Document.8">
                  <p:embed/>
                </p:oleObj>
              </mc:Choice>
              <mc:Fallback>
                <p:oleObj name="Document" r:id="rId10" imgW="7582412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3297238"/>
                        <a:ext cx="735965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31913" y="1263650"/>
          <a:ext cx="6910387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3" name="Document" r:id="rId7" imgW="7212705" imgH="4953000" progId="Word.Document.8">
                  <p:embed/>
                </p:oleObj>
              </mc:Choice>
              <mc:Fallback>
                <p:oleObj name="Document" r:id="rId7" imgW="7212705" imgH="4953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263650"/>
                        <a:ext cx="6910387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1260475"/>
          <a:ext cx="5008563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0" name="Document" r:id="rId7" imgW="5347125" imgH="788350" progId="Word.Document.8">
                  <p:embed/>
                </p:oleObj>
              </mc:Choice>
              <mc:Fallback>
                <p:oleObj name="Document" r:id="rId7" imgW="5347125" imgH="78835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0475"/>
                        <a:ext cx="5008563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1" name="Object 4"/>
          <p:cNvGraphicFramePr>
            <a:graphicFrameLocks noChangeAspect="1"/>
          </p:cNvGraphicFramePr>
          <p:nvPr/>
        </p:nvGraphicFramePr>
        <p:xfrm>
          <a:off x="1187450" y="2014538"/>
          <a:ext cx="6789738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1" name="Document" r:id="rId10" imgW="6878637" imgH="4386346" progId="Word.Document.8">
                  <p:embed/>
                </p:oleObj>
              </mc:Choice>
              <mc:Fallback>
                <p:oleObj name="Document" r:id="rId10" imgW="6878637" imgH="438634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14538"/>
                        <a:ext cx="6789738" cy="432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8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541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31913" y="1571625"/>
          <a:ext cx="6978650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1" name="Document" r:id="rId7" imgW="7273183" imgH="5547014" progId="Word.Document.8">
                  <p:embed/>
                </p:oleObj>
              </mc:Choice>
              <mc:Fallback>
                <p:oleObj name="Document" r:id="rId7" imgW="7273183" imgH="554701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71625"/>
                        <a:ext cx="6978650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541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54125" y="1625600"/>
          <a:ext cx="6359525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8" name="Document" r:id="rId7" imgW="6871077" imgH="2366697" progId="Word.Document.8">
                  <p:embed/>
                </p:oleObj>
              </mc:Choice>
              <mc:Fallback>
                <p:oleObj name="Document" r:id="rId7" imgW="6871077" imgH="236669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1625600"/>
                        <a:ext cx="6359525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8888" y="3860800"/>
          <a:ext cx="7167562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9" name="Document" r:id="rId10" imgW="7467216" imgH="3368602" progId="Word.Document.8">
                  <p:embed/>
                </p:oleObj>
              </mc:Choice>
              <mc:Fallback>
                <p:oleObj name="Document" r:id="rId10" imgW="7467216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860800"/>
                        <a:ext cx="7167562" cy="322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547813" y="2260600"/>
          <a:ext cx="6884987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09" name="Document" r:id="rId7" imgW="7291542" imgH="5547014" progId="Word.Document.8">
                  <p:embed/>
                </p:oleObj>
              </mc:Choice>
              <mc:Fallback>
                <p:oleObj name="Document" r:id="rId7" imgW="7291542" imgH="554701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260600"/>
                        <a:ext cx="6884987" cy="524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63650" y="1344613"/>
          <a:ext cx="5230813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6" name="Document" r:id="rId7" imgW="5231433" imgH="646537" progId="Word.Document.8">
                  <p:embed/>
                </p:oleObj>
              </mc:Choice>
              <mc:Fallback>
                <p:oleObj name="Document" r:id="rId7" imgW="5231433" imgH="64653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344613"/>
                        <a:ext cx="5230813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63650" y="2420938"/>
          <a:ext cx="7229475" cy="326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7" name="Document" r:id="rId10" imgW="7445257" imgH="3368602" progId="Word.Document.8">
                  <p:embed/>
                </p:oleObj>
              </mc:Choice>
              <mc:Fallback>
                <p:oleObj name="Document" r:id="rId10" imgW="7445257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420938"/>
                        <a:ext cx="7229475" cy="326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/>
          </p:cNvSpPr>
          <p:nvPr>
            <p:ph idx="1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800" b="0" smtClean="0"/>
          </a:p>
        </p:txBody>
      </p:sp>
      <p:grpSp>
        <p:nvGrpSpPr>
          <p:cNvPr id="4099" name="组合 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WordArt 3"/>
          <p:cNvSpPr>
            <a:spLocks noChangeArrowheads="1" noChangeShapeType="1" noTextEdit="1"/>
          </p:cNvSpPr>
          <p:nvPr/>
        </p:nvSpPr>
        <p:spPr bwMode="auto">
          <a:xfrm>
            <a:off x="2782390" y="1584514"/>
            <a:ext cx="3579222" cy="594588"/>
          </a:xfrm>
          <a:prstGeom prst="rect">
            <a:avLst/>
          </a:prstGeom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" cap="all" dirty="0">
                <a:ln w="0"/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  <a:latin typeface="黑体"/>
                <a:ea typeface="黑体"/>
              </a:rPr>
              <a:t>课件编辑说明</a:t>
            </a: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书稿制作的“逐字编辑”课件，如需要修改课件，请双击对应内容，进入可编辑状态。</a:t>
            </a:r>
          </a:p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altLang="zh-CN" sz="2300" b="1">
              <a:solidFill>
                <a:srgbClr val="5F5F5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43000" y="1358900"/>
          <a:ext cx="7153275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Document" r:id="rId6" imgW="7461456" imgH="3367162" progId="Word.Document.8">
                  <p:embed/>
                </p:oleObj>
              </mc:Choice>
              <mc:Fallback>
                <p:oleObj name="Document" r:id="rId6" imgW="746145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58900"/>
                        <a:ext cx="7153275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320675" y="2497138"/>
          <a:ext cx="40274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name="Document" r:id="rId9" imgW="4304111" imgH="1182558" progId="Word.Document.8">
                  <p:embed/>
                </p:oleObj>
              </mc:Choice>
              <mc:Fallback>
                <p:oleObj name="Document" r:id="rId9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2497138"/>
                        <a:ext cx="4027488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143000" y="3573463"/>
          <a:ext cx="76962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Document" r:id="rId12" imgW="8215761" imgH="4556117" progId="Word.Document.8">
                  <p:embed/>
                </p:oleObj>
              </mc:Choice>
              <mc:Fallback>
                <p:oleObj name="Document" r:id="rId12" imgW="8215761" imgH="4556117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73463"/>
                        <a:ext cx="7696200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2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041400"/>
          <a:ext cx="7151688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3" name="Document" r:id="rId7" imgW="7550373" imgH="2374977" progId="Word.Document.8">
                  <p:embed/>
                </p:oleObj>
              </mc:Choice>
              <mc:Fallback>
                <p:oleObj name="Document" r:id="rId7" imgW="755037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41400"/>
                        <a:ext cx="7151688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15975" y="3265488"/>
          <a:ext cx="46053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4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3265488"/>
                        <a:ext cx="46053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33463" y="4057650"/>
          <a:ext cx="7391400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5" name="Document" r:id="rId13" imgW="7793004" imgH="3751291" progId="Word.Document.8">
                  <p:embed/>
                </p:oleObj>
              </mc:Choice>
              <mc:Fallback>
                <p:oleObj name="Document" r:id="rId13" imgW="7793004" imgH="37512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057650"/>
                        <a:ext cx="7391400" cy="354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2278063"/>
          <a:ext cx="736917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1" name="Document" r:id="rId7" imgW="7798044" imgH="4357905" progId="Word.Document.8">
                  <p:embed/>
                </p:oleObj>
              </mc:Choice>
              <mc:Fallback>
                <p:oleObj name="Document" r:id="rId7" imgW="7798044" imgH="435790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78063"/>
                        <a:ext cx="7369175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3213100"/>
          <a:ext cx="7370762" cy="582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8" name="Document" r:id="rId7" imgW="7764565" imgH="6142109" progId="Word.Document.8">
                  <p:embed/>
                </p:oleObj>
              </mc:Choice>
              <mc:Fallback>
                <p:oleObj name="Document" r:id="rId7" imgW="7764565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213100"/>
                        <a:ext cx="7370762" cy="582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4725" y="1992313"/>
          <a:ext cx="46053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9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1992313"/>
                        <a:ext cx="46053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041400"/>
          <a:ext cx="7151688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5" name="Document" r:id="rId7" imgW="7550373" imgH="2374977" progId="Word.Document.8">
                  <p:embed/>
                </p:oleObj>
              </mc:Choice>
              <mc:Fallback>
                <p:oleObj name="Document" r:id="rId7" imgW="755037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41400"/>
                        <a:ext cx="7151688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2843213"/>
          <a:ext cx="45847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6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843213"/>
                        <a:ext cx="458470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763588" y="3608388"/>
          <a:ext cx="7426325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7" name="Document" r:id="rId13" imgW="7426177" imgH="3795932" progId="Word.Document.8">
                  <p:embed/>
                </p:oleObj>
              </mc:Choice>
              <mc:Fallback>
                <p:oleObj name="Document" r:id="rId13" imgW="7426177" imgH="379593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3608388"/>
                        <a:ext cx="7426325" cy="379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8875" y="1230313"/>
          <a:ext cx="7140575" cy="224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9" name="Document" r:id="rId7" imgW="7550373" imgH="2374977" progId="Word.Document.8">
                  <p:embed/>
                </p:oleObj>
              </mc:Choice>
              <mc:Fallback>
                <p:oleObj name="Document" r:id="rId7" imgW="755037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230313"/>
                        <a:ext cx="7140575" cy="224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2933700"/>
          <a:ext cx="460533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0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933700"/>
                        <a:ext cx="460533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33463" y="4057650"/>
          <a:ext cx="7391400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1" name="Document" r:id="rId13" imgW="7793004" imgH="3751291" progId="Word.Document.8">
                  <p:embed/>
                </p:oleObj>
              </mc:Choice>
              <mc:Fallback>
                <p:oleObj name="Document" r:id="rId13" imgW="7793004" imgH="37512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057650"/>
                        <a:ext cx="7391400" cy="354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9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968375" y="1909763"/>
          <a:ext cx="7564438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6" name="Document" r:id="rId5" imgW="7684139" imgH="5759076" progId="Word.Document.8">
                  <p:embed/>
                </p:oleObj>
              </mc:Choice>
              <mc:Fallback>
                <p:oleObj name="Document" r:id="rId5" imgW="7684139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909763"/>
                        <a:ext cx="7564438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0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919163" y="1204913"/>
          <a:ext cx="7275512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99" name="Document" r:id="rId5" imgW="7684139" imgH="5759076" progId="Word.Document.8">
                  <p:embed/>
                </p:oleObj>
              </mc:Choice>
              <mc:Fallback>
                <p:oleObj name="Document" r:id="rId5" imgW="7684139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1204913"/>
                        <a:ext cx="7275512" cy="544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08038" y="1155700"/>
          <a:ext cx="7408862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5" name="Document" r:id="rId5" imgW="7835123" imgH="5759419" progId="Word.Document.8">
                  <p:embed/>
                </p:oleObj>
              </mc:Choice>
              <mc:Fallback>
                <p:oleObj name="Document" r:id="rId5" imgW="783512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1155700"/>
                        <a:ext cx="7408862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2868" name="Object 9"/>
          <p:cNvGraphicFramePr>
            <a:graphicFrameLocks noChangeAspect="1"/>
          </p:cNvGraphicFramePr>
          <p:nvPr/>
        </p:nvGraphicFramePr>
        <p:xfrm>
          <a:off x="1116013" y="779463"/>
          <a:ext cx="7167562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9" name="Document" r:id="rId5" imgW="8462941" imgH="7330497" progId="Word.Document.8">
                  <p:embed/>
                </p:oleObj>
              </mc:Choice>
              <mc:Fallback>
                <p:oleObj name="Document" r:id="rId5" imgW="8462941" imgH="733049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779463"/>
                        <a:ext cx="7167562" cy="619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5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3892" name="Object 9"/>
          <p:cNvGraphicFramePr>
            <a:graphicFrameLocks noChangeAspect="1"/>
          </p:cNvGraphicFramePr>
          <p:nvPr/>
        </p:nvGraphicFramePr>
        <p:xfrm>
          <a:off x="1187450" y="860425"/>
          <a:ext cx="7153275" cy="603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3" name="Document" r:id="rId5" imgW="8453581" imgH="6736123" progId="Word.Document.8">
                  <p:embed/>
                </p:oleObj>
              </mc:Choice>
              <mc:Fallback>
                <p:oleObj name="Document" r:id="rId5" imgW="8453581" imgH="673612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60425"/>
                        <a:ext cx="7153275" cy="603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58863" y="765175"/>
          <a:ext cx="7651750" cy="626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Document" r:id="rId6" imgW="8222829" imgH="6736123" progId="Word.Document.8">
                  <p:embed/>
                </p:oleObj>
              </mc:Choice>
              <mc:Fallback>
                <p:oleObj name="Document" r:id="rId6" imgW="8222829" imgH="6736123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765175"/>
                        <a:ext cx="7651750" cy="626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2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593850"/>
          <a:ext cx="7624762" cy="655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0" name="Document" r:id="rId5" imgW="8067315" imgH="6340473" progId="Word.Document.8">
                  <p:embed/>
                </p:oleObj>
              </mc:Choice>
              <mc:Fallback>
                <p:oleObj name="Document" r:id="rId5" imgW="8067315" imgH="634047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593850"/>
                        <a:ext cx="7624762" cy="655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93713" y="1133475"/>
          <a:ext cx="71739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1" name="Document" r:id="rId10" imgW="7663049" imgH="1498716" progId="Word.Document.8">
                  <p:embed/>
                </p:oleObj>
              </mc:Choice>
              <mc:Fallback>
                <p:oleObj name="Document" r:id="rId10" imgW="7663049" imgH="149871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1133475"/>
                        <a:ext cx="717391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9338" y="1884363"/>
          <a:ext cx="7140575" cy="597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1" name="Document" r:id="rId5" imgW="6155422" imgH="5157125" progId="Word.Document.8">
                  <p:embed/>
                </p:oleObj>
              </mc:Choice>
              <mc:Fallback>
                <p:oleObj name="Document" r:id="rId5" imgW="6155422" imgH="515712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1884363"/>
                        <a:ext cx="7140575" cy="597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7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2024063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5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2024063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3259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1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2926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01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221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97989" name="Object 7"/>
          <p:cNvGraphicFramePr>
            <a:graphicFrameLocks noChangeAspect="1"/>
          </p:cNvGraphicFramePr>
          <p:nvPr/>
        </p:nvGraphicFramePr>
        <p:xfrm>
          <a:off x="847725" y="981075"/>
          <a:ext cx="75565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69" name="Document" r:id="rId7" imgW="7659089" imgH="6985249" progId="Word.Document.8">
                  <p:embed/>
                </p:oleObj>
              </mc:Choice>
              <mc:Fallback>
                <p:oleObj name="Document" r:id="rId7" imgW="7659089" imgH="6985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981075"/>
                        <a:ext cx="75565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0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9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11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163"/>
            <a:ext cx="61595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2688" y="2460625"/>
          <a:ext cx="7275512" cy="550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96" name="Document" r:id="rId7" imgW="7582772" imgH="5737459" progId="Word.Document.8">
                  <p:embed/>
                </p:oleObj>
              </mc:Choice>
              <mc:Fallback>
                <p:oleObj name="Document" r:id="rId7" imgW="7582772" imgH="573745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460625"/>
                        <a:ext cx="7275512" cy="550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15" name="Object 3"/>
          <p:cNvGraphicFramePr>
            <a:graphicFrameLocks noChangeAspect="1"/>
          </p:cNvGraphicFramePr>
          <p:nvPr/>
        </p:nvGraphicFramePr>
        <p:xfrm>
          <a:off x="685800" y="1452563"/>
          <a:ext cx="66167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97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52563"/>
                        <a:ext cx="66167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1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790575"/>
          <a:ext cx="7396163" cy="586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7" name="Document" r:id="rId5" imgW="7487735" imgH="5943744" progId="Word.Document.8">
                  <p:embed/>
                </p:oleObj>
              </mc:Choice>
              <mc:Fallback>
                <p:oleObj name="Document" r:id="rId5" imgW="7487735" imgH="594374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790575"/>
                        <a:ext cx="7396163" cy="586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890838"/>
          <a:ext cx="7391400" cy="47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4" name="Document" r:id="rId7" imgW="7798044" imgH="5048402" progId="Word.Document.8">
                  <p:embed/>
                </p:oleObj>
              </mc:Choice>
              <mc:Fallback>
                <p:oleObj name="Document" r:id="rId7" imgW="7798044" imgH="504840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890838"/>
                        <a:ext cx="7391400" cy="477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916113"/>
          <a:ext cx="5867400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5" name="Document" r:id="rId10" imgW="6194301" imgH="2057450" progId="Word.Document.8">
                  <p:embed/>
                </p:oleObj>
              </mc:Choice>
              <mc:Fallback>
                <p:oleObj name="Document" r:id="rId10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5867400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938338"/>
          <a:ext cx="7370763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5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38338"/>
                        <a:ext cx="7370763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52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2825" y="1125538"/>
          <a:ext cx="7304088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89" name="Document" r:id="rId7" imgW="7708767" imgH="5468892" progId="Word.Document.8">
                  <p:embed/>
                </p:oleObj>
              </mc:Choice>
              <mc:Fallback>
                <p:oleObj name="Document" r:id="rId7" imgW="7708767" imgH="546889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1125538"/>
                        <a:ext cx="7304088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5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62025" y="2852738"/>
          <a:ext cx="7642225" cy="532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6" name="Document" r:id="rId7" imgW="7965798" imgH="5547014" progId="Word.Document.8">
                  <p:embed/>
                </p:oleObj>
              </mc:Choice>
              <mc:Fallback>
                <p:oleObj name="Document" r:id="rId7" imgW="7965798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2852738"/>
                        <a:ext cx="7642225" cy="532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2025" y="1628775"/>
          <a:ext cx="5867400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7" name="Document" r:id="rId10" imgW="6194301" imgH="2057450" progId="Word.Document.8">
                  <p:embed/>
                </p:oleObj>
              </mc:Choice>
              <mc:Fallback>
                <p:oleObj name="Document" r:id="rId10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1628775"/>
                        <a:ext cx="5867400" cy="194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042988" y="1844675"/>
          <a:ext cx="7396162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Document" r:id="rId5" imgW="7830443" imgH="4546550" progId="Word.Document.8">
                  <p:embed/>
                </p:oleObj>
              </mc:Choice>
              <mc:Fallback>
                <p:oleObj name="Document" r:id="rId5" imgW="783044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44675"/>
                        <a:ext cx="7396162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60425" y="1116013"/>
          <a:ext cx="7759700" cy="574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7" name="Document" r:id="rId5" imgW="7863562" imgH="5821341" progId="Word.Document.8">
                  <p:embed/>
                </p:oleObj>
              </mc:Choice>
              <mc:Fallback>
                <p:oleObj name="Document" r:id="rId5" imgW="7863562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116013"/>
                        <a:ext cx="7759700" cy="574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33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83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58888" y="1192213"/>
          <a:ext cx="7705725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1" name="Document" r:id="rId7" imgW="8031316" imgH="5547014" progId="Word.Document.8">
                  <p:embed/>
                </p:oleObj>
              </mc:Choice>
              <mc:Fallback>
                <p:oleObj name="Document" r:id="rId7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92213"/>
                        <a:ext cx="7705725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8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93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693863"/>
          <a:ext cx="7477125" cy="516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5" name="Document" r:id="rId7" imgW="8031316" imgH="5547014" progId="Word.Document.8">
                  <p:embed/>
                </p:oleObj>
              </mc:Choice>
              <mc:Fallback>
                <p:oleObj name="Document" r:id="rId7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93863"/>
                        <a:ext cx="7477125" cy="516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3141663"/>
          <a:ext cx="7402512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2" name="Document" r:id="rId7" imgW="7899201" imgH="5350090" progId="Word.Document.8">
                  <p:embed/>
                </p:oleObj>
              </mc:Choice>
              <mc:Fallback>
                <p:oleObj name="Document" r:id="rId7" imgW="7899201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141663"/>
                        <a:ext cx="7402512" cy="500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792288"/>
          <a:ext cx="7288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3" name="Document" r:id="rId10" imgW="7705528" imgH="1584398" progId="Word.Document.8">
                  <p:embed/>
                </p:oleObj>
              </mc:Choice>
              <mc:Fallback>
                <p:oleObj name="Document" r:id="rId10" imgW="7705528" imgH="158439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92288"/>
                        <a:ext cx="7288212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938338"/>
          <a:ext cx="7370763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3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38338"/>
                        <a:ext cx="7370763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24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4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62088"/>
          <a:ext cx="7315200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0" name="Document" r:id="rId7" imgW="7615171" imgH="3118035" progId="Word.Document.8">
                  <p:embed/>
                </p:oleObj>
              </mc:Choice>
              <mc:Fallback>
                <p:oleObj name="Document" r:id="rId7" imgW="7615171" imgH="311803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62088"/>
                        <a:ext cx="7315200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87475" y="4271963"/>
          <a:ext cx="62801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1" name="Document" r:id="rId10" imgW="6857758" imgH="1188749" progId="Word.Document.8">
                  <p:embed/>
                </p:oleObj>
              </mc:Choice>
              <mc:Fallback>
                <p:oleObj name="Document" r:id="rId10" imgW="6857758" imgH="11887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271963"/>
                        <a:ext cx="628015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989138"/>
          <a:ext cx="7151687" cy="519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1" name="Document" r:id="rId7" imgW="7632450" imgH="5547014" progId="Word.Document.8">
                  <p:embed/>
                </p:oleObj>
              </mc:Choice>
              <mc:Fallback>
                <p:oleObj name="Document" r:id="rId7" imgW="7632450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89138"/>
                        <a:ext cx="7151687" cy="519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33438" y="1155700"/>
          <a:ext cx="7651750" cy="566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05" name="Document" r:id="rId5" imgW="7863562" imgH="5821341" progId="Word.Document.8">
                  <p:embed/>
                </p:oleObj>
              </mc:Choice>
              <mc:Fallback>
                <p:oleObj name="Document" r:id="rId5" imgW="7863562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155700"/>
                        <a:ext cx="7651750" cy="566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1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55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63650" y="1196975"/>
          <a:ext cx="7585075" cy="524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5" name="Document" r:id="rId7" imgW="8031316" imgH="5547014" progId="Word.Document.8">
                  <p:embed/>
                </p:oleObj>
              </mc:Choice>
              <mc:Fallback>
                <p:oleObj name="Document" r:id="rId7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196975"/>
                        <a:ext cx="7585075" cy="524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263650" y="3103563"/>
          <a:ext cx="6186488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6" name="Document" r:id="rId10" imgW="6857758" imgH="1189109" progId="Word.Document.8">
                  <p:embed/>
                </p:oleObj>
              </mc:Choice>
              <mc:Fallback>
                <p:oleObj name="Document" r:id="rId10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3103563"/>
                        <a:ext cx="6186488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366838" y="3630613"/>
          <a:ext cx="5597525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7" name="Document" r:id="rId13" imgW="5597442" imgH="2325296" progId="Word.Document.8">
                  <p:embed/>
                </p:oleObj>
              </mc:Choice>
              <mc:Fallback>
                <p:oleObj name="Document" r:id="rId13" imgW="5597442" imgH="23252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3630613"/>
                        <a:ext cx="5597525" cy="232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5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938338"/>
          <a:ext cx="7370763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3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38338"/>
                        <a:ext cx="7370763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071563" y="1557338"/>
          <a:ext cx="7118350" cy="379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Document" r:id="rId5" imgW="7424018" imgH="3962616" progId="Word.Document.8">
                  <p:embed/>
                </p:oleObj>
              </mc:Choice>
              <mc:Fallback>
                <p:oleObj name="Document" r:id="rId5" imgW="7424018" imgH="396261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557338"/>
                        <a:ext cx="7118350" cy="379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75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63650" y="1196975"/>
          <a:ext cx="7477125" cy="516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0" name="Document" r:id="rId7" imgW="8031316" imgH="5547014" progId="Word.Document.8">
                  <p:embed/>
                </p:oleObj>
              </mc:Choice>
              <mc:Fallback>
                <p:oleObj name="Document" r:id="rId7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196975"/>
                        <a:ext cx="7477125" cy="516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335088" y="3779838"/>
          <a:ext cx="6186487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1" name="Document" r:id="rId10" imgW="6857758" imgH="1189109" progId="Word.Document.8">
                  <p:embed/>
                </p:oleObj>
              </mc:Choice>
              <mc:Fallback>
                <p:oleObj name="Document" r:id="rId10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3779838"/>
                        <a:ext cx="6186487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7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85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5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103313" y="1268413"/>
          <a:ext cx="7086600" cy="645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1" name="Document" r:id="rId7" imgW="7198665" imgH="6531278" progId="Word.Document.8">
                  <p:embed/>
                </p:oleObj>
              </mc:Choice>
              <mc:Fallback>
                <p:oleObj name="Document" r:id="rId7" imgW="7198665" imgH="653127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1268413"/>
                        <a:ext cx="7086600" cy="645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8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33438" y="1155700"/>
          <a:ext cx="75438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25" name="Document" r:id="rId5" imgW="7863562" imgH="5821341" progId="Word.Document.8">
                  <p:embed/>
                </p:oleObj>
              </mc:Choice>
              <mc:Fallback>
                <p:oleObj name="Document" r:id="rId5" imgW="7863562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155700"/>
                        <a:ext cx="7543800" cy="558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1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06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43013" y="1339850"/>
          <a:ext cx="7477125" cy="516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49" name="Document" r:id="rId7" imgW="8031316" imgH="5547014" progId="Word.Document.8">
                  <p:embed/>
                </p:oleObj>
              </mc:Choice>
              <mc:Fallback>
                <p:oleObj name="Document" r:id="rId7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339850"/>
                        <a:ext cx="7477125" cy="516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0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16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423988" y="1046163"/>
          <a:ext cx="6186487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76" name="Document" r:id="rId7" imgW="6857758" imgH="1189109" progId="Word.Document.8">
                  <p:embed/>
                </p:oleObj>
              </mc:Choice>
              <mc:Fallback>
                <p:oleObj name="Document" r:id="rId7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1046163"/>
                        <a:ext cx="6186487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423988" y="2108200"/>
          <a:ext cx="5813425" cy="416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77" name="Document" r:id="rId10" imgW="5811995" imgH="4160621" progId="Word.Document.8">
                  <p:embed/>
                </p:oleObj>
              </mc:Choice>
              <mc:Fallback>
                <p:oleObj name="Document" r:id="rId10" imgW="5811995" imgH="416062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2108200"/>
                        <a:ext cx="5813425" cy="416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1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1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6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33600"/>
          <a:ext cx="7302500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97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33600"/>
                        <a:ext cx="7302500" cy="518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37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7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41438" y="1125538"/>
          <a:ext cx="7369175" cy="508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7" name="Document" r:id="rId7" imgW="8031316" imgH="5547014" progId="Word.Document.8">
                  <p:embed/>
                </p:oleObj>
              </mc:Choice>
              <mc:Fallback>
                <p:oleObj name="Document" r:id="rId7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1125538"/>
                        <a:ext cx="7369175" cy="508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12838" y="2981325"/>
          <a:ext cx="7329487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8" name="Document" r:id="rId10" imgW="8305626" imgH="3961176" progId="Word.Document.8">
                  <p:embed/>
                </p:oleObj>
              </mc:Choice>
              <mc:Fallback>
                <p:oleObj name="Document" r:id="rId10" imgW="8305626" imgH="39611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2981325"/>
                        <a:ext cx="7329487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112838" y="2613025"/>
          <a:ext cx="618648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9" name="Document" r:id="rId13" imgW="6857758" imgH="1189109" progId="Word.Document.8">
                  <p:embed/>
                </p:oleObj>
              </mc:Choice>
              <mc:Fallback>
                <p:oleObj name="Document" r:id="rId13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2613025"/>
                        <a:ext cx="6186487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47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433513"/>
          <a:ext cx="7369175" cy="508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1" name="Document" r:id="rId7" imgW="8031316" imgH="5547014" progId="Word.Document.8">
                  <p:embed/>
                </p:oleObj>
              </mc:Choice>
              <mc:Fallback>
                <p:oleObj name="Document" r:id="rId7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33513"/>
                        <a:ext cx="7369175" cy="508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033463" y="2855913"/>
          <a:ext cx="6091237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2" name="Document" r:id="rId10" imgW="6857758" imgH="1189109" progId="Word.Document.8">
                  <p:embed/>
                </p:oleObj>
              </mc:Choice>
              <mc:Fallback>
                <p:oleObj name="Document" r:id="rId10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2855913"/>
                        <a:ext cx="6091237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042988" y="3500438"/>
          <a:ext cx="7329487" cy="352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3" name="Document" r:id="rId13" imgW="8305626" imgH="3960816" progId="Word.Document.8">
                  <p:embed/>
                </p:oleObj>
              </mc:Choice>
              <mc:Fallback>
                <p:oleObj name="Document" r:id="rId13" imgW="8305626" imgH="396081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500438"/>
                        <a:ext cx="7329487" cy="352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57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20813"/>
          <a:ext cx="7369175" cy="508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2" name="Document" r:id="rId7" imgW="8031316" imgH="5547014" progId="Word.Document.8">
                  <p:embed/>
                </p:oleObj>
              </mc:Choice>
              <mc:Fallback>
                <p:oleObj name="Document" r:id="rId7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20813"/>
                        <a:ext cx="7369175" cy="508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012825" y="4797425"/>
          <a:ext cx="609123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3" name="Document" r:id="rId10" imgW="6857758" imgH="1189109" progId="Word.Document.8">
                  <p:embed/>
                </p:oleObj>
              </mc:Choice>
              <mc:Fallback>
                <p:oleObj name="Document" r:id="rId10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4797425"/>
                        <a:ext cx="6091238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5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67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87450" y="1628775"/>
          <a:ext cx="7329488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3" name="Document" r:id="rId7" imgW="8305626" imgH="3960816" progId="Word.Document.8">
                  <p:embed/>
                </p:oleObj>
              </mc:Choice>
              <mc:Fallback>
                <p:oleObj name="Document" r:id="rId7" imgW="8305626" imgH="396081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329488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6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976313" y="1052513"/>
          <a:ext cx="36258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Document" r:id="rId6" imgW="3821558" imgH="792332" progId="Word.Document.8">
                  <p:embed/>
                </p:oleObj>
              </mc:Choice>
              <mc:Fallback>
                <p:oleObj name="Document" r:id="rId6" imgW="3821558" imgH="79233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1052513"/>
                        <a:ext cx="36258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76313" y="1989138"/>
          <a:ext cx="7569200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Document" r:id="rId9" imgW="7898481" imgH="5547014" progId="Word.Document.8">
                  <p:embed/>
                </p:oleObj>
              </mc:Choice>
              <mc:Fallback>
                <p:oleObj name="Document" r:id="rId9" imgW="7898481" imgH="554701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1989138"/>
                        <a:ext cx="7569200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1000125" y="1484313"/>
          <a:ext cx="7288213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16" name="Document" r:id="rId5" imgW="7822883" imgH="6142109" progId="Word.Document.8">
                  <p:embed/>
                </p:oleObj>
              </mc:Choice>
              <mc:Fallback>
                <p:oleObj name="Document" r:id="rId5" imgW="7822883" imgH="614210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484313"/>
                        <a:ext cx="7288213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77888" y="1363663"/>
          <a:ext cx="7832725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0" name="Document" r:id="rId5" imgW="7832603" imgH="4953000" progId="Word.Document.8">
                  <p:embed/>
                </p:oleObj>
              </mc:Choice>
              <mc:Fallback>
                <p:oleObj name="Document" r:id="rId5" imgW="7832603" imgH="495300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1363663"/>
                        <a:ext cx="7832725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33488" y="1341438"/>
          <a:ext cx="7370762" cy="423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4" name="Document" r:id="rId5" imgW="7770685" imgH="4465908" progId="Word.Document.8">
                  <p:embed/>
                </p:oleObj>
              </mc:Choice>
              <mc:Fallback>
                <p:oleObj name="Document" r:id="rId5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1341438"/>
                        <a:ext cx="7370762" cy="423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6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1773238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88" name="Document" r:id="rId5" imgW="8292667" imgH="7715347" progId="Word.Document.8">
                  <p:embed/>
                </p:oleObj>
              </mc:Choice>
              <mc:Fallback>
                <p:oleObj name="Document" r:id="rId5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773238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1412875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12" name="Document" r:id="rId5" imgW="8292667" imgH="7715347" progId="Word.Document.8">
                  <p:embed/>
                </p:oleObj>
              </mc:Choice>
              <mc:Fallback>
                <p:oleObj name="Document" r:id="rId5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412875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0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1412875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36" name="Document" r:id="rId5" imgW="8292667" imgH="7715347" progId="Word.Document.8">
                  <p:embed/>
                </p:oleObj>
              </mc:Choice>
              <mc:Fallback>
                <p:oleObj name="Document" r:id="rId5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412875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01725" y="1989138"/>
          <a:ext cx="7599363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0" name="Document" r:id="rId5" imgW="8292667" imgH="7715347" progId="Word.Document.8">
                  <p:embed/>
                </p:oleObj>
              </mc:Choice>
              <mc:Fallback>
                <p:oleObj name="Document" r:id="rId5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989138"/>
                        <a:ext cx="7599363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5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44550" y="1125538"/>
          <a:ext cx="7599363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84" name="Document" r:id="rId5" imgW="8292667" imgH="7715347" progId="Word.Document.8">
                  <p:embed/>
                </p:oleObj>
              </mc:Choice>
              <mc:Fallback>
                <p:oleObj name="Document" r:id="rId5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1125538"/>
                        <a:ext cx="7599363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98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2420938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08" name="Document" r:id="rId5" imgW="8292667" imgH="7715347" progId="Word.Document.8">
                  <p:embed/>
                </p:oleObj>
              </mc:Choice>
              <mc:Fallback>
                <p:oleObj name="Document" r:id="rId5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2420938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0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1989138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2" name="Document" r:id="rId5" imgW="8292667" imgH="7715347" progId="Word.Document.8">
                  <p:embed/>
                </p:oleObj>
              </mc:Choice>
              <mc:Fallback>
                <p:oleObj name="Document" r:id="rId5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989138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2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765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403350" y="1179513"/>
          <a:ext cx="7448550" cy="562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Document" r:id="rId6" imgW="7889121" imgH="5943744" progId="Word.Document.8">
                  <p:embed/>
                </p:oleObj>
              </mc:Choice>
              <mc:Fallback>
                <p:oleObj name="Document" r:id="rId6" imgW="7889121" imgH="594374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179513"/>
                        <a:ext cx="7448550" cy="562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71550" y="1685925"/>
          <a:ext cx="7464425" cy="524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Document" r:id="rId6" imgW="7898481" imgH="5547014" progId="Word.Document.8">
                  <p:embed/>
                </p:oleObj>
              </mc:Choice>
              <mc:Fallback>
                <p:oleObj name="Document" r:id="rId6" imgW="7898481" imgH="554701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685925"/>
                        <a:ext cx="7464425" cy="524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70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43000" y="1049338"/>
          <a:ext cx="7059613" cy="317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name="Document" r:id="rId6" imgW="7471176" imgH="3367162" progId="Word.Document.8">
                  <p:embed/>
                </p:oleObj>
              </mc:Choice>
              <mc:Fallback>
                <p:oleObj name="Document" r:id="rId6" imgW="747117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49338"/>
                        <a:ext cx="7059613" cy="317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179388" y="3203575"/>
          <a:ext cx="402748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" name="Document" r:id="rId9" imgW="4304111" imgH="1182558" progId="Word.Document.8">
                  <p:embed/>
                </p:oleObj>
              </mc:Choice>
              <mc:Fallback>
                <p:oleObj name="Document" r:id="rId9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203575"/>
                        <a:ext cx="4027487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62038" y="4006850"/>
          <a:ext cx="7477125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Document" r:id="rId12" imgW="8026276" imgH="2575142" progId="Word.Document.8">
                  <p:embed/>
                </p:oleObj>
              </mc:Choice>
              <mc:Fallback>
                <p:oleObj name="Document" r:id="rId12" imgW="8026276" imgH="2575142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4006850"/>
                        <a:ext cx="7477125" cy="239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209675" y="1196975"/>
          <a:ext cx="6926263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Document" r:id="rId6" imgW="7030551" imgH="2653264" progId="Word.Document.8">
                  <p:embed/>
                </p:oleObj>
              </mc:Choice>
              <mc:Fallback>
                <p:oleObj name="Document" r:id="rId6" imgW="7030551" imgH="265326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1196975"/>
                        <a:ext cx="6926263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1049338" y="2855913"/>
          <a:ext cx="7651750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Document" r:id="rId9" imgW="8222829" imgH="4953000" progId="Word.Document.8">
                  <p:embed/>
                </p:oleObj>
              </mc:Choice>
              <mc:Fallback>
                <p:oleObj name="Document" r:id="rId9" imgW="8222829" imgH="495300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2855913"/>
                        <a:ext cx="7651750" cy="461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23825" y="2122488"/>
          <a:ext cx="40274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6" name="Document" r:id="rId12" imgW="4304111" imgH="1182558" progId="Word.Document.8">
                  <p:embed/>
                </p:oleObj>
              </mc:Choice>
              <mc:Fallback>
                <p:oleObj name="Document" r:id="rId12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2122488"/>
                        <a:ext cx="4027488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116013" y="1557338"/>
          <a:ext cx="7394575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Document" r:id="rId5" imgW="7821083" imgH="4546550" progId="Word.Document.8">
                  <p:embed/>
                </p:oleObj>
              </mc:Choice>
              <mc:Fallback>
                <p:oleObj name="Document" r:id="rId5" imgW="782108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394575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95413" y="3006725"/>
            <a:ext cx="64103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</a:rPr>
              <a:t>技法</a:t>
            </a:r>
            <a:r>
              <a:rPr lang="zh-CN" altLang="en-US" sz="2400" b="1" u="sng">
                <a:solidFill>
                  <a:schemeClr val="hlink"/>
                </a:solidFill>
                <a:hlinkClick r:id="rId2" action="ppaction://hlinkpres?slideindex=1&amp;slidetitle="/>
              </a:rPr>
              <a:t>篇</a:t>
            </a:r>
            <a:r>
              <a:rPr lang="zh-CN" altLang="en-US" sz="2400" b="1" u="sng">
                <a:solidFill>
                  <a:schemeClr val="hlink"/>
                </a:solidFill>
              </a:rPr>
              <a:t>　选择题</a:t>
            </a:r>
            <a:r>
              <a:rPr lang="zh-CN" altLang="en-US" sz="2400" b="1" u="sng">
                <a:solidFill>
                  <a:schemeClr val="hlink"/>
                </a:solidFill>
                <a:hlinkClick r:id="rId3" action="ppaction://hlinksldjump"/>
              </a:rPr>
              <a:t>、</a:t>
            </a:r>
            <a:r>
              <a:rPr lang="zh-CN" altLang="en-US" sz="2400" b="1" u="sng">
                <a:solidFill>
                  <a:schemeClr val="hlink"/>
                </a:solidFill>
              </a:rPr>
              <a:t>填空题常用解法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1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讲</a:t>
            </a: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　</a:t>
            </a:r>
            <a:r>
              <a:rPr lang="zh-CN" altLang="en-US" sz="2400" b="1" u="sng">
                <a:solidFill>
                  <a:schemeClr val="hlink"/>
                </a:solidFill>
                <a:hlinkClick r:id="rId4" action="ppaction://hlinksldjump"/>
              </a:rPr>
              <a:t>集合与常用逻辑用语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　</a:t>
            </a:r>
            <a:endParaRPr lang="zh-CN" altLang="en-US" sz="2400" b="1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5" action="ppaction://hlinksldjump"/>
              </a:rPr>
              <a:t>第</a:t>
            </a:r>
            <a:r>
              <a:rPr lang="en-US" altLang="zh-CN" sz="2400" b="1" u="sng">
                <a:solidFill>
                  <a:srgbClr val="C00000"/>
                </a:solidFill>
                <a:latin typeface="宋体" panose="02010600030101010101" pitchFamily="2" charset="-122"/>
                <a:hlinkClick r:id="rId5" action="ppaction://hlinksldjump"/>
              </a:rPr>
              <a:t>2</a:t>
            </a: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5" action="ppaction://hlinksldjump"/>
              </a:rPr>
              <a:t>讲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5" action="ppaction://hlinksldjump"/>
              </a:rPr>
              <a:t>  平面向量与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复数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6" action="ppaction://hlinksldjump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hlinkClick r:id="rId6" action="ppaction://hlinksldjump"/>
              </a:rPr>
              <a:t>3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6" action="ppaction://hlinksldjump"/>
              </a:rPr>
              <a:t>讲  不等式与</a:t>
            </a:r>
            <a:r>
              <a:rPr lang="zh-CN" altLang="en-US" sz="2400" b="1" u="sng">
                <a:solidFill>
                  <a:schemeClr val="hlink"/>
                </a:solidFill>
                <a:hlinkClick r:id="rId6" action="ppaction://hlinksldjump"/>
              </a:rPr>
              <a:t>线性规划</a:t>
            </a:r>
            <a:endParaRPr lang="zh-CN" altLang="en-US" sz="2400" b="1" u="sng">
              <a:solidFill>
                <a:schemeClr val="hlink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讲  算法、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7" action="ppaction://hlinksldjump"/>
              </a:rPr>
              <a:t>推理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证明、排列、组合与二项式定理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7963" y="2109092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2781300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专题一　突破高考客观题常考问题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108075" y="1525588"/>
          <a:ext cx="7108825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Document" r:id="rId5" imgW="7414658" imgH="5350090" progId="Word.Document.8">
                  <p:embed/>
                </p:oleObj>
              </mc:Choice>
              <mc:Fallback>
                <p:oleObj name="Document" r:id="rId5" imgW="7414658" imgH="535009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1525588"/>
                        <a:ext cx="7108825" cy="512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379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979488" y="1273175"/>
          <a:ext cx="36147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Document" r:id="rId6" imgW="3812202" imgH="784052" progId="Word.Document.8">
                  <p:embed/>
                </p:oleObj>
              </mc:Choice>
              <mc:Fallback>
                <p:oleObj name="Document" r:id="rId6" imgW="3812202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273175"/>
                        <a:ext cx="3614737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44563" y="1811338"/>
          <a:ext cx="7588250" cy="493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Document" r:id="rId9" imgW="7907840" imgH="5148485" progId="Word.Document.8">
                  <p:embed/>
                </p:oleObj>
              </mc:Choice>
              <mc:Fallback>
                <p:oleObj name="Document" r:id="rId9" imgW="790784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1811338"/>
                        <a:ext cx="7588250" cy="493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2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108075" y="1598613"/>
          <a:ext cx="7583488" cy="493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Document" r:id="rId6" imgW="7907840" imgH="5148485" progId="Word.Document.8">
                  <p:embed/>
                </p:oleObj>
              </mc:Choice>
              <mc:Fallback>
                <p:oleObj name="Document" r:id="rId6" imgW="790784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1598613"/>
                        <a:ext cx="7583488" cy="493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87450" y="1268413"/>
          <a:ext cx="7153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1" name="Document" r:id="rId6" imgW="7461456" imgH="4359346" progId="Word.Document.8">
                  <p:embed/>
                </p:oleObj>
              </mc:Choice>
              <mc:Fallback>
                <p:oleObj name="Document" r:id="rId6" imgW="7461456" imgH="435934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153275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90625" y="5449888"/>
          <a:ext cx="3614738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" name="Document" r:id="rId9" imgW="3812202" imgH="784052" progId="Word.Document.8">
                  <p:embed/>
                </p:oleObj>
              </mc:Choice>
              <mc:Fallback>
                <p:oleObj name="Document" r:id="rId9" imgW="3812202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5449888"/>
                        <a:ext cx="3614738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101725" y="992188"/>
          <a:ext cx="7583488" cy="551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Document" r:id="rId6" imgW="7907840" imgH="5745739" progId="Word.Document.8">
                  <p:embed/>
                </p:oleObj>
              </mc:Choice>
              <mc:Fallback>
                <p:oleObj name="Document" r:id="rId6" imgW="7907840" imgH="574573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992188"/>
                        <a:ext cx="7583488" cy="551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43000" y="1700213"/>
          <a:ext cx="7046913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Document" r:id="rId6" imgW="7461456" imgH="4359346" progId="Word.Document.8">
                  <p:embed/>
                </p:oleObj>
              </mc:Choice>
              <mc:Fallback>
                <p:oleObj name="Document" r:id="rId6" imgW="7461456" imgH="435934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00213"/>
                        <a:ext cx="7046913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331913" y="4451350"/>
          <a:ext cx="36036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Document" r:id="rId9" imgW="3812202" imgH="990685" progId="Word.Document.8">
                  <p:embed/>
                </p:oleObj>
              </mc:Choice>
              <mc:Fallback>
                <p:oleObj name="Document" r:id="rId9" imgW="3812202" imgH="99068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451350"/>
                        <a:ext cx="36036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891931"/>
              </p:ext>
            </p:extLst>
          </p:nvPr>
        </p:nvGraphicFramePr>
        <p:xfrm>
          <a:off x="1062038" y="981075"/>
          <a:ext cx="7046912" cy="605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Document" r:id="rId5" imgW="7241144" imgH="6218431" progId="Word.Document.8">
                  <p:embed/>
                </p:oleObj>
              </mc:Choice>
              <mc:Fallback>
                <p:oleObj name="Document" r:id="rId5" imgW="7241144" imgH="621843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981075"/>
                        <a:ext cx="7046912" cy="605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94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143000" y="1052513"/>
          <a:ext cx="7046913" cy="605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Document" r:id="rId6" imgW="7241144" imgH="6218431" progId="Word.Document.8">
                  <p:embed/>
                </p:oleObj>
              </mc:Choice>
              <mc:Fallback>
                <p:oleObj name="Document" r:id="rId6" imgW="7241144" imgH="621843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52513"/>
                        <a:ext cx="7046913" cy="605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971550" y="1700213"/>
          <a:ext cx="7396163" cy="430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Document" r:id="rId5" imgW="7830443" imgH="4556270" progId="Word.Document.8">
                  <p:embed/>
                </p:oleObj>
              </mc:Choice>
              <mc:Fallback>
                <p:oleObj name="Document" r:id="rId5" imgW="7830443" imgH="455627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00213"/>
                        <a:ext cx="7396163" cy="430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187450" y="1268413"/>
          <a:ext cx="7118350" cy="588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Document" r:id="rId5" imgW="7424018" imgH="6142109" progId="Word.Document.8">
                  <p:embed/>
                </p:oleObj>
              </mc:Choice>
              <mc:Fallback>
                <p:oleObj name="Document" r:id="rId5" imgW="7424018" imgH="614210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118350" cy="588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技法篇　选择题、填空题常用解法 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971550" y="2276475"/>
          <a:ext cx="7489825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Document" r:id="rId5" imgW="7922600" imgH="3557606" progId="Word.Document.8">
                  <p:embed/>
                </p:oleObj>
              </mc:Choice>
              <mc:Fallback>
                <p:oleObj name="Document" r:id="rId5" imgW="7922600" imgH="355760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276475"/>
                        <a:ext cx="7489825" cy="336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981075" y="1196975"/>
          <a:ext cx="36036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Document" r:id="rId6" imgW="3821558" imgH="784052" progId="Word.Document.8">
                  <p:embed/>
                </p:oleObj>
              </mc:Choice>
              <mc:Fallback>
                <p:oleObj name="Document" r:id="rId6" imgW="3821558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1196975"/>
                        <a:ext cx="36036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03288" y="1773238"/>
          <a:ext cx="7597775" cy="493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Document" r:id="rId9" imgW="7917560" imgH="5148485" progId="Word.Document.8">
                  <p:embed/>
                </p:oleObj>
              </mc:Choice>
              <mc:Fallback>
                <p:oleObj name="Document" r:id="rId9" imgW="791756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773238"/>
                        <a:ext cx="7597775" cy="493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6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28713" y="1598613"/>
          <a:ext cx="7061200" cy="317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7" name="Document" r:id="rId6" imgW="7471176" imgH="3367162" progId="Word.Document.8">
                  <p:embed/>
                </p:oleObj>
              </mc:Choice>
              <mc:Fallback>
                <p:oleObj name="Document" r:id="rId6" imgW="747117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1598613"/>
                        <a:ext cx="7061200" cy="317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323850" y="4222750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Document" r:id="rId9" imgW="4304111" imgH="1182558" progId="Word.Document.8">
                  <p:embed/>
                </p:oleObj>
              </mc:Choice>
              <mc:Fallback>
                <p:oleObj name="Document" r:id="rId9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222750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608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28688" y="1125538"/>
          <a:ext cx="7261225" cy="653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" name="Document" r:id="rId6" imgW="7917560" imgH="7132853" progId="Word.Document.8">
                  <p:embed/>
                </p:oleObj>
              </mc:Choice>
              <mc:Fallback>
                <p:oleObj name="Document" r:id="rId6" imgW="7917560" imgH="713285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125538"/>
                        <a:ext cx="7261225" cy="653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187450" y="2060575"/>
          <a:ext cx="7261225" cy="653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Document" r:id="rId6" imgW="7917560" imgH="7132853" progId="Word.Document.8">
                  <p:embed/>
                </p:oleObj>
              </mc:Choice>
              <mc:Fallback>
                <p:oleObj name="Document" r:id="rId6" imgW="7917560" imgH="713285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60575"/>
                        <a:ext cx="7261225" cy="653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43000" y="1196975"/>
          <a:ext cx="7153275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name="Document" r:id="rId6" imgW="7461456" imgH="3367162" progId="Word.Document.8">
                  <p:embed/>
                </p:oleObj>
              </mc:Choice>
              <mc:Fallback>
                <p:oleObj name="Document" r:id="rId6" imgW="746145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96975"/>
                        <a:ext cx="7153275" cy="322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250825" y="2576513"/>
          <a:ext cx="40274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3" name="Document" r:id="rId9" imgW="4304111" imgH="1182558" progId="Word.Document.8">
                  <p:embed/>
                </p:oleObj>
              </mc:Choice>
              <mc:Fallback>
                <p:oleObj name="Document" r:id="rId9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576513"/>
                        <a:ext cx="4027488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900113" y="3933825"/>
          <a:ext cx="7707312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4" name="Document" r:id="rId12" imgW="8232549" imgH="3763891" progId="Word.Document.8">
                  <p:embed/>
                </p:oleObj>
              </mc:Choice>
              <mc:Fallback>
                <p:oleObj name="Document" r:id="rId12" imgW="8232549" imgH="3763891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933825"/>
                        <a:ext cx="7707312" cy="352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900113" y="1666875"/>
          <a:ext cx="7620000" cy="700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Document" r:id="rId6" imgW="7620211" imgH="7007570" progId="Word.Document.8">
                  <p:embed/>
                </p:oleObj>
              </mc:Choice>
              <mc:Fallback>
                <p:oleObj name="Document" r:id="rId6" imgW="7620211" imgH="700757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66875"/>
                        <a:ext cx="7620000" cy="700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8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42988" y="2133600"/>
          <a:ext cx="7504112" cy="692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Document" r:id="rId6" imgW="7620211" imgH="7007570" progId="Word.Document.8">
                  <p:embed/>
                </p:oleObj>
              </mc:Choice>
              <mc:Fallback>
                <p:oleObj name="Document" r:id="rId6" imgW="7620211" imgH="700757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133600"/>
                        <a:ext cx="7504112" cy="692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971550" y="1268413"/>
          <a:ext cx="7396163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Document" r:id="rId5" imgW="7821083" imgH="4546550" progId="Word.Document.8">
                  <p:embed/>
                </p:oleObj>
              </mc:Choice>
              <mc:Fallback>
                <p:oleObj name="Document" r:id="rId5" imgW="782108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7396163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081088" y="1773238"/>
          <a:ext cx="7108825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Document" r:id="rId5" imgW="7404938" imgH="5943744" progId="Word.Document.8">
                  <p:embed/>
                </p:oleObj>
              </mc:Choice>
              <mc:Fallback>
                <p:oleObj name="Document" r:id="rId5" imgW="7404938" imgH="594374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773238"/>
                        <a:ext cx="7108825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1042988" y="1484313"/>
          <a:ext cx="7464425" cy="5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Document" r:id="rId5" imgW="7594292" imgH="5737459" progId="Word.Document.8">
                  <p:embed/>
                </p:oleObj>
              </mc:Choice>
              <mc:Fallback>
                <p:oleObj name="Document" r:id="rId5" imgW="7594292" imgH="573745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84313"/>
                        <a:ext cx="7464425" cy="563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1042988" y="1916113"/>
          <a:ext cx="7489825" cy="373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8" name="Document" r:id="rId5" imgW="7922600" imgH="3962616" progId="Word.Document.8">
                  <p:embed/>
                </p:oleObj>
              </mc:Choice>
              <mc:Fallback>
                <p:oleObj name="Document" r:id="rId5" imgW="7922600" imgH="396261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16113"/>
                        <a:ext cx="7489825" cy="373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1208088" y="3414713"/>
          <a:ext cx="3614737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Document" r:id="rId8" imgW="3821699" imgH="783775" progId="Word.Document.8">
                  <p:embed/>
                </p:oleObj>
              </mc:Choice>
              <mc:Fallback>
                <p:oleObj name="Document" r:id="rId8" imgW="3821699" imgH="78377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3414713"/>
                        <a:ext cx="3614737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827088" y="758825"/>
          <a:ext cx="7569200" cy="551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Document" r:id="rId6" imgW="7898481" imgH="5745739" progId="Word.Document.8">
                  <p:embed/>
                </p:oleObj>
              </mc:Choice>
              <mc:Fallback>
                <p:oleObj name="Document" r:id="rId6" imgW="7898481" imgH="574573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758825"/>
                        <a:ext cx="7569200" cy="551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30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16013" y="1130300"/>
          <a:ext cx="7153275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0" name="Document" r:id="rId6" imgW="7461456" imgH="3566246" progId="Word.Document.8">
                  <p:embed/>
                </p:oleObj>
              </mc:Choice>
              <mc:Fallback>
                <p:oleObj name="Document" r:id="rId6" imgW="7461456" imgH="356624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30300"/>
                        <a:ext cx="7153275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250825" y="2781300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1" name="Document" r:id="rId9" imgW="4307060" imgH="1182322" progId="Word.Document.8">
                  <p:embed/>
                </p:oleObj>
              </mc:Choice>
              <mc:Fallback>
                <p:oleObj name="Document" r:id="rId9" imgW="4307060" imgH="118232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92200" y="3716338"/>
          <a:ext cx="7512050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2" name="Document" r:id="rId12" imgW="8019369" imgH="2566979" progId="Word.Document.8">
                  <p:embed/>
                </p:oleObj>
              </mc:Choice>
              <mc:Fallback>
                <p:oleObj name="Document" r:id="rId12" imgW="8019369" imgH="2566979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3716338"/>
                        <a:ext cx="7512050" cy="239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333375" y="1666875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1" name="Document" r:id="rId6" imgW="4304111" imgH="1182558" progId="Word.Document.8">
                  <p:embed/>
                </p:oleObj>
              </mc:Choice>
              <mc:Fallback>
                <p:oleObj name="Document" r:id="rId6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" y="1666875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42988" y="2852738"/>
          <a:ext cx="7512050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2" name="Document" r:id="rId9" imgW="8026276" imgH="2567222" progId="Word.Document.8">
                  <p:embed/>
                </p:oleObj>
              </mc:Choice>
              <mc:Fallback>
                <p:oleObj name="Document" r:id="rId9" imgW="8026276" imgH="2567222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52738"/>
                        <a:ext cx="7512050" cy="239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734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16013" y="1130300"/>
          <a:ext cx="7046912" cy="336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Document" r:id="rId6" imgW="7461456" imgH="3565526" progId="Word.Document.8">
                  <p:embed/>
                </p:oleObj>
              </mc:Choice>
              <mc:Fallback>
                <p:oleObj name="Document" r:id="rId6" imgW="7461456" imgH="35655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30300"/>
                        <a:ext cx="7046912" cy="336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290513" y="3575050"/>
          <a:ext cx="402748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Document" r:id="rId9" imgW="4304111" imgH="1182558" progId="Word.Document.8">
                  <p:embed/>
                </p:oleObj>
              </mc:Choice>
              <mc:Fallback>
                <p:oleObj name="Document" r:id="rId9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3575050"/>
                        <a:ext cx="4027487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116013" y="4462463"/>
          <a:ext cx="7512050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Document" r:id="rId12" imgW="8019369" imgH="2566979" progId="Word.Document.8">
                  <p:embed/>
                </p:oleObj>
              </mc:Choice>
              <mc:Fallback>
                <p:oleObj name="Document" r:id="rId12" imgW="8019369" imgH="2566979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462463"/>
                        <a:ext cx="7512050" cy="239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837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42988" y="1628775"/>
          <a:ext cx="7516812" cy="377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Document" r:id="rId6" imgW="8119513" imgH="4054778" progId="Word.Document.8">
                  <p:embed/>
                </p:oleObj>
              </mc:Choice>
              <mc:Fallback>
                <p:oleObj name="Document" r:id="rId6" imgW="8119513" imgH="4054778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28775"/>
                        <a:ext cx="7516812" cy="377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cs typeface="Times New Roman" pitchFamily="18" charset="0"/>
              </a:rPr>
              <a:t>集合与常用逻辑用语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93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3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593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9038" y="1557338"/>
          <a:ext cx="72390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1" name="Document" r:id="rId7" imgW="7424018" imgH="2857749" progId="Word.Document.8">
                  <p:embed/>
                </p:oleObj>
              </mc:Choice>
              <mc:Fallback>
                <p:oleObj name="Document" r:id="rId7" imgW="7424018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557338"/>
                        <a:ext cx="723900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1700" y="3281363"/>
          <a:ext cx="27828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3281363"/>
                        <a:ext cx="278288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9038" y="4386263"/>
          <a:ext cx="7270750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3" name="Document" r:id="rId13" imgW="7362100" imgH="2757667" progId="Word.Document.8">
                  <p:embed/>
                </p:oleObj>
              </mc:Choice>
              <mc:Fallback>
                <p:oleObj name="Document" r:id="rId13" imgW="7362100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4386263"/>
                        <a:ext cx="7270750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484313"/>
          <a:ext cx="73040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Document" r:id="rId7" imgW="7490975" imgH="2857749" progId="Word.Document.8">
                  <p:embed/>
                </p:oleObj>
              </mc:Choice>
              <mc:Fallback>
                <p:oleObj name="Document" r:id="rId7" imgW="7490975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484313"/>
                        <a:ext cx="73040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684213" y="3141663"/>
          <a:ext cx="28162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141663"/>
                        <a:ext cx="281622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8375" y="4011613"/>
          <a:ext cx="7207250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Document" r:id="rId13" imgW="7480536" imgH="2765587" progId="Word.Document.8">
                  <p:embed/>
                </p:oleObj>
              </mc:Choice>
              <mc:Fallback>
                <p:oleObj name="Document" r:id="rId13" imgW="7480536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011613"/>
                        <a:ext cx="7207250" cy="265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60513"/>
          <a:ext cx="7086600" cy="282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Document" r:id="rId7" imgW="7286502" imgH="2902030" progId="Word.Document.8">
                  <p:embed/>
                </p:oleObj>
              </mc:Choice>
              <mc:Fallback>
                <p:oleObj name="Document" r:id="rId7" imgW="7286502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60513"/>
                        <a:ext cx="7086600" cy="282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684213" y="3500438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500438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8375" y="4584700"/>
          <a:ext cx="7462838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Document" r:id="rId13" imgW="7776085" imgH="1836764" progId="Word.Document.8">
                  <p:embed/>
                </p:oleObj>
              </mc:Choice>
              <mc:Fallback>
                <p:oleObj name="Document" r:id="rId13" imgW="7776085" imgH="183676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584700"/>
                        <a:ext cx="7462838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042988" y="1773238"/>
          <a:ext cx="7554912" cy="436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Document" r:id="rId5" imgW="7840163" imgH="4546550" progId="Word.Document.8">
                  <p:embed/>
                </p:oleObj>
              </mc:Choice>
              <mc:Fallback>
                <p:oleObj name="Document" r:id="rId5" imgW="784016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73238"/>
                        <a:ext cx="7554912" cy="436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60513"/>
          <a:ext cx="7180263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Document" r:id="rId7" imgW="7493495" imgH="1971768" progId="Word.Document.8">
                  <p:embed/>
                </p:oleObj>
              </mc:Choice>
              <mc:Fallback>
                <p:oleObj name="Document" r:id="rId7" imgW="7493495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60513"/>
                        <a:ext cx="7180263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3288" y="3287713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4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3287713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01700" y="4316413"/>
          <a:ext cx="7126288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Document" r:id="rId13" imgW="7324301" imgH="2757667" progId="Word.Document.8">
                  <p:embed/>
                </p:oleObj>
              </mc:Choice>
              <mc:Fallback>
                <p:oleObj name="Document" r:id="rId13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4316413"/>
                        <a:ext cx="7126288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196975"/>
          <a:ext cx="7381875" cy="500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" name="Document" r:id="rId7" imgW="8055435" imgH="5456292" progId="Word.Document.8">
                  <p:embed/>
                </p:oleObj>
              </mc:Choice>
              <mc:Fallback>
                <p:oleObj name="Document" r:id="rId7" imgW="8055435" imgH="545629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196975"/>
                        <a:ext cx="7381875" cy="500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23900" y="2905125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905125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8375" y="4008438"/>
          <a:ext cx="7369175" cy="266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Document" r:id="rId13" imgW="7577732" imgH="2746506" progId="Word.Document.8">
                  <p:embed/>
                </p:oleObj>
              </mc:Choice>
              <mc:Fallback>
                <p:oleObj name="Document" r:id="rId13" imgW="7577732" imgH="274650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008438"/>
                        <a:ext cx="7369175" cy="266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57338"/>
          <a:ext cx="7142163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Document" r:id="rId7" imgW="7410338" imgH="2346537" progId="Word.Document.8">
                  <p:embed/>
                </p:oleObj>
              </mc:Choice>
              <mc:Fallback>
                <p:oleObj name="Document" r:id="rId7" imgW="7410338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57338"/>
                        <a:ext cx="7142163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33438" y="3429000"/>
          <a:ext cx="46529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2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3429000"/>
                        <a:ext cx="465296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89025" y="4370388"/>
          <a:ext cx="735647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3" name="Document" r:id="rId13" imgW="7558653" imgH="2755867" progId="Word.Document.8">
                  <p:embed/>
                </p:oleObj>
              </mc:Choice>
              <mc:Fallback>
                <p:oleObj name="Document" r:id="rId13" imgW="7558653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4370388"/>
                        <a:ext cx="7356475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60513"/>
          <a:ext cx="69786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5" name="Document" r:id="rId7" imgW="7276783" imgH="2902030" progId="Word.Document.8">
                  <p:embed/>
                </p:oleObj>
              </mc:Choice>
              <mc:Fallback>
                <p:oleObj name="Document" r:id="rId7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60513"/>
                        <a:ext cx="697865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03263" y="3141663"/>
          <a:ext cx="7108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Document" r:id="rId10" imgW="7470456" imgH="1181189" progId="Word.Document.8">
                  <p:embed/>
                </p:oleObj>
              </mc:Choice>
              <mc:Fallback>
                <p:oleObj name="Document" r:id="rId10" imgW="7470456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3141663"/>
                        <a:ext cx="710882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8375" y="4154488"/>
          <a:ext cx="7342188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Document" r:id="rId13" imgW="7766365" imgH="1836764" progId="Word.Document.8">
                  <p:embed/>
                </p:oleObj>
              </mc:Choice>
              <mc:Fallback>
                <p:oleObj name="Document" r:id="rId13" imgW="7766365" imgH="183676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154488"/>
                        <a:ext cx="7342188" cy="173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r>
              <a:rPr lang="zh-CN" altLang="en-US" smtClean="0"/>
              <a:t>第</a:t>
            </a:r>
            <a:r>
              <a:rPr lang="en-US" altLang="zh-CN" smtClean="0"/>
              <a:t>1</a:t>
            </a:r>
            <a:r>
              <a:rPr lang="zh-CN" altLang="en-US" smtClean="0"/>
              <a:t>讲　集合与常用逻辑用语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7550" y="936625"/>
            <a:ext cx="7920038" cy="719138"/>
          </a:xfr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altLang="zh-CN" dirty="0" smtClean="0">
                <a:solidFill>
                  <a:srgbClr val="0070C0"/>
                </a:solidFill>
              </a:rPr>
              <a:t>                                                                                                                   </a:t>
            </a:r>
            <a:r>
              <a:rPr lang="en-US" altLang="zh-CN" sz="11200" dirty="0" smtClean="0">
                <a:solidFill>
                  <a:srgbClr val="0070C0"/>
                </a:solidFill>
              </a:rPr>
              <a:t>—— </a:t>
            </a:r>
            <a:r>
              <a:rPr lang="zh-CN" altLang="en-US" sz="11200" dirty="0" smtClean="0">
                <a:solidFill>
                  <a:srgbClr val="0070C0"/>
                </a:solidFill>
              </a:rPr>
              <a:t>基础知识必备 </a:t>
            </a:r>
            <a:r>
              <a:rPr lang="en-US" altLang="zh-CN" sz="11200" dirty="0" smtClean="0">
                <a:solidFill>
                  <a:srgbClr val="0070C0"/>
                </a:solidFill>
              </a:rPr>
              <a:t>——</a:t>
            </a:r>
          </a:p>
          <a:p>
            <a:pPr>
              <a:defRPr/>
            </a:pPr>
            <a:r>
              <a:rPr lang="zh-CN" altLang="en-US" dirty="0" smtClean="0"/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735013" y="1655763"/>
          <a:ext cx="8034337" cy="396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2" name="Document" r:id="rId5" imgW="7221378" imgH="3486117" progId="Word.Document.8">
                  <p:embed/>
                </p:oleObj>
              </mc:Choice>
              <mc:Fallback>
                <p:oleObj name="Document" r:id="rId5" imgW="7221378" imgH="348611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1655763"/>
                        <a:ext cx="8034337" cy="396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627063" y="2205038"/>
          <a:ext cx="8083550" cy="384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5" name="Document" r:id="rId5" imgW="7664348" imgH="3368401" progId="Word.Document.8">
                  <p:embed/>
                </p:oleObj>
              </mc:Choice>
              <mc:Fallback>
                <p:oleObj name="Document" r:id="rId5" imgW="7664348" imgH="33684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205038"/>
                        <a:ext cx="8083550" cy="384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9635" name="标题 1"/>
          <p:cNvSpPr>
            <a:spLocks/>
          </p:cNvSpPr>
          <p:nvPr/>
        </p:nvSpPr>
        <p:spPr bwMode="auto">
          <a:xfrm>
            <a:off x="530225" y="188913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281113"/>
          <a:ext cx="7521575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1" name="Document" r:id="rId5" imgW="7844483" imgH="5759419" progId="Word.Document.8">
                  <p:embed/>
                </p:oleObj>
              </mc:Choice>
              <mc:Fallback>
                <p:oleObj name="Document" r:id="rId5" imgW="784448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281113"/>
                        <a:ext cx="7521575" cy="551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844675"/>
          <a:ext cx="7246937" cy="317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" name="Document" r:id="rId7" imgW="7672409" imgH="3368242" progId="Word.Document.8">
                  <p:embed/>
                </p:oleObj>
              </mc:Choice>
              <mc:Fallback>
                <p:oleObj name="Document" r:id="rId7" imgW="7672409" imgH="33682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44675"/>
                        <a:ext cx="7246937" cy="317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2688" y="1762125"/>
          <a:ext cx="7221537" cy="454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2" name="Document" r:id="rId5" imgW="7640010" imgH="4808636" progId="Word.Document.8">
                  <p:embed/>
                </p:oleObj>
              </mc:Choice>
              <mc:Fallback>
                <p:oleObj name="Document" r:id="rId5" imgW="7640010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1762125"/>
                        <a:ext cx="7221537" cy="454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16013" y="2916238"/>
          <a:ext cx="7315200" cy="461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3" name="Document" r:id="rId10" imgW="7630650" imgH="4808636" progId="Word.Document.8">
                  <p:embed/>
                </p:oleObj>
              </mc:Choice>
              <mc:Fallback>
                <p:oleObj name="Document" r:id="rId10" imgW="7630650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916238"/>
                        <a:ext cx="7315200" cy="461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27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276475"/>
          <a:ext cx="7342188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76475"/>
                        <a:ext cx="7342188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063625" y="1557338"/>
          <a:ext cx="7131050" cy="361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Document" r:id="rId5" imgW="7433737" imgH="3764251" progId="Word.Document.8">
                  <p:embed/>
                </p:oleObj>
              </mc:Choice>
              <mc:Fallback>
                <p:oleObj name="Document" r:id="rId5" imgW="7433737" imgH="376425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557338"/>
                        <a:ext cx="7131050" cy="361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37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146175"/>
          <a:ext cx="7516813" cy="578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7" name="Document" r:id="rId7" imgW="7841243" imgH="6032666" progId="Word.Document.8">
                  <p:embed/>
                </p:oleObj>
              </mc:Choice>
              <mc:Fallback>
                <p:oleObj name="Document" r:id="rId7" imgW="7841243" imgH="603266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46175"/>
                        <a:ext cx="7516813" cy="578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4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630238" y="1755775"/>
          <a:ext cx="6750050" cy="404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Document" r:id="rId7" imgW="7032351" imgH="4224342" progId="Word.Document.8">
                  <p:embed/>
                </p:oleObj>
              </mc:Choice>
              <mc:Fallback>
                <p:oleObj name="Document" r:id="rId7" imgW="7032351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1755775"/>
                        <a:ext cx="6750050" cy="404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16013" y="2752725"/>
          <a:ext cx="724852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5" name="Document" r:id="rId10" imgW="7555053" imgH="4218222" progId="Word.Document.8">
                  <p:embed/>
                </p:oleObj>
              </mc:Choice>
              <mc:Fallback>
                <p:oleObj name="Document" r:id="rId10" imgW="7555053" imgH="421822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52725"/>
                        <a:ext cx="7248525" cy="404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57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03313" y="11969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5" name="Document" r:id="rId5" imgW="7350580" imgH="4954800" progId="Word.Document.8">
                  <p:embed/>
                </p:oleObj>
              </mc:Choice>
              <mc:Fallback>
                <p:oleObj name="Document" r:id="rId5" imgW="735058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11969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557338"/>
          <a:ext cx="7369175" cy="568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name="Document" r:id="rId5" imgW="7792285" imgH="6027986" progId="Word.Document.8">
                  <p:embed/>
                </p:oleObj>
              </mc:Choice>
              <mc:Fallback>
                <p:oleObj name="Document" r:id="rId5" imgW="779228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369175" cy="568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819275"/>
          <a:ext cx="5954713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6" name="Document" r:id="rId5" imgW="6203661" imgH="2057450" progId="Word.Document.8">
                  <p:embed/>
                </p:oleObj>
              </mc:Choice>
              <mc:Fallback>
                <p:oleObj name="Document" r:id="rId5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19275"/>
                        <a:ext cx="5954713" cy="197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2688" y="2622550"/>
          <a:ext cx="7248525" cy="48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7" name="Document" r:id="rId10" imgW="7552893" imgH="5045162" progId="Word.Document.8">
                  <p:embed/>
                </p:oleObj>
              </mc:Choice>
              <mc:Fallback>
                <p:oleObj name="Document" r:id="rId10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622550"/>
                        <a:ext cx="7248525" cy="484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88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2038" y="2274888"/>
          <a:ext cx="7326312" cy="351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Document" r:id="rId5" imgW="7640010" imgH="3672089" progId="Word.Document.8">
                  <p:embed/>
                </p:oleObj>
              </mc:Choice>
              <mc:Fallback>
                <p:oleObj name="Document" r:id="rId5" imgW="7640010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2274888"/>
                        <a:ext cx="7326312" cy="351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98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557338"/>
          <a:ext cx="716756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1" name="Document" r:id="rId7" imgW="7579172" imgH="7252016" progId="Word.Document.8">
                  <p:embed/>
                </p:oleObj>
              </mc:Choice>
              <mc:Fallback>
                <p:oleObj name="Document" r:id="rId7" imgW="7579172" imgH="725201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167562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08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22350" y="1385888"/>
          <a:ext cx="716756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" name="Document" r:id="rId7" imgW="7579172" imgH="7252016" progId="Word.Document.8">
                  <p:embed/>
                </p:oleObj>
              </mc:Choice>
              <mc:Fallback>
                <p:oleObj name="Document" r:id="rId7" imgW="7579172" imgH="725201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385888"/>
                        <a:ext cx="7167563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263650"/>
          <a:ext cx="5878512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2" name="Document" r:id="rId5" imgW="6203661" imgH="2057450" progId="Word.Document.8">
                  <p:embed/>
                </p:oleObj>
              </mc:Choice>
              <mc:Fallback>
                <p:oleObj name="Document" r:id="rId5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263650"/>
                        <a:ext cx="5878512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98538" y="2238375"/>
          <a:ext cx="7221537" cy="704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3" name="Document" r:id="rId10" imgW="7643970" imgH="7458301" progId="Word.Document.8">
                  <p:embed/>
                </p:oleObj>
              </mc:Choice>
              <mc:Fallback>
                <p:oleObj name="Document" r:id="rId10" imgW="7643970" imgH="74583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2238375"/>
                        <a:ext cx="7221537" cy="704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341438"/>
          <a:ext cx="7329488" cy="715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Document" r:id="rId7" imgW="7643970" imgH="7458301" progId="Word.Document.8">
                  <p:embed/>
                </p:oleObj>
              </mc:Choice>
              <mc:Fallback>
                <p:oleObj name="Document" r:id="rId7" imgW="7643970" imgH="74583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7329488" cy="715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1403350" y="1628775"/>
          <a:ext cx="7521575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Document" r:id="rId5" imgW="7922600" imgH="4160621" progId="Word.Document.8">
                  <p:embed/>
                </p:oleObj>
              </mc:Choice>
              <mc:Fallback>
                <p:oleObj name="Document" r:id="rId5" imgW="7922600" imgH="41606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28775"/>
                        <a:ext cx="7521575" cy="394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39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320800"/>
          <a:ext cx="7516812" cy="559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7" name="Document" r:id="rId5" imgW="7947439" imgH="5915303" progId="Word.Document.8">
                  <p:embed/>
                </p:oleObj>
              </mc:Choice>
              <mc:Fallback>
                <p:oleObj name="Document" r:id="rId5" imgW="7947439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20800"/>
                        <a:ext cx="7516812" cy="559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49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31913" y="1052513"/>
          <a:ext cx="6535737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1" name="Document" r:id="rId5" imgW="6914996" imgH="5547374" progId="Word.Document.8">
                  <p:embed/>
                </p:oleObj>
              </mc:Choice>
              <mc:Fallback>
                <p:oleObj name="Document" r:id="rId5" imgW="6914996" imgH="554737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052513"/>
                        <a:ext cx="6535737" cy="524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408113"/>
          <a:ext cx="58674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8" name="Document" r:id="rId5" imgW="6194301" imgH="2057450" progId="Word.Document.8">
                  <p:embed/>
                </p:oleObj>
              </mc:Choice>
              <mc:Fallback>
                <p:oleObj name="Document" r:id="rId5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408113"/>
                        <a:ext cx="58674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382838"/>
          <a:ext cx="7326312" cy="3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9" name="Document" r:id="rId10" imgW="7634250" imgH="4149820" progId="Word.Document.8">
                  <p:embed/>
                </p:oleObj>
              </mc:Choice>
              <mc:Fallback>
                <p:oleObj name="Document" r:id="rId10" imgW="7634250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382838"/>
                        <a:ext cx="7326312" cy="397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2538" y="1895475"/>
          <a:ext cx="6900862" cy="318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Document" r:id="rId7" imgW="7286862" imgH="3367162" progId="Word.Document.8">
                  <p:embed/>
                </p:oleObj>
              </mc:Choice>
              <mc:Fallback>
                <p:oleObj name="Document" r:id="rId7" imgW="7286862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1895475"/>
                        <a:ext cx="6900862" cy="318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80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06475" y="1341438"/>
          <a:ext cx="7681913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3" name="Document" r:id="rId7" imgW="7682128" imgH="4612432" progId="Word.Document.8">
                  <p:embed/>
                </p:oleObj>
              </mc:Choice>
              <mc:Fallback>
                <p:oleObj name="Document" r:id="rId7" imgW="7682128" imgH="461243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341438"/>
                        <a:ext cx="7681913" cy="461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403350" y="1628775"/>
          <a:ext cx="6440488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0" name="Document" r:id="rId5" imgW="6914996" imgH="2044849" progId="Word.Document.8">
                  <p:embed/>
                </p:oleObj>
              </mc:Choice>
              <mc:Fallback>
                <p:oleObj name="Document" r:id="rId5" imgW="691499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28775"/>
                        <a:ext cx="6440488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2770188"/>
          <a:ext cx="7640637" cy="607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1" name="Document" r:id="rId10" imgW="7641810" imgH="6070827" progId="Word.Document.8">
                  <p:embed/>
                </p:oleObj>
              </mc:Choice>
              <mc:Fallback>
                <p:oleObj name="Document" r:id="rId10" imgW="7641810" imgH="607082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70188"/>
                        <a:ext cx="7640637" cy="607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01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1196975"/>
          <a:ext cx="7640637" cy="607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1" name="Document" r:id="rId7" imgW="7641810" imgH="6070827" progId="Word.Document.8">
                  <p:embed/>
                </p:oleObj>
              </mc:Choice>
              <mc:Fallback>
                <p:oleObj name="Document" r:id="rId7" imgW="7641810" imgH="607082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96975"/>
                        <a:ext cx="7640637" cy="607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11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1227138" y="1916113"/>
          <a:ext cx="6992937" cy="516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4" name="Document" r:id="rId5" imgW="7504655" imgH="5547014" progId="Word.Document.8">
                  <p:embed/>
                </p:oleObj>
              </mc:Choice>
              <mc:Fallback>
                <p:oleObj name="Document" r:id="rId5" imgW="7504655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1916113"/>
                        <a:ext cx="6992937" cy="516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1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79525" y="2060575"/>
          <a:ext cx="7424738" cy="359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8" name="Document" r:id="rId5" imgW="7830083" imgH="3794132" progId="Word.Document.8">
                  <p:embed/>
                </p:oleObj>
              </mc:Choice>
              <mc:Fallback>
                <p:oleObj name="Document" r:id="rId5" imgW="7830083" imgH="379413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2060575"/>
                        <a:ext cx="7424738" cy="359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31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22325" y="1773238"/>
          <a:ext cx="7816850" cy="568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2" name="Document" r:id="rId5" imgW="7816404" imgH="5683458" progId="Word.Document.8">
                  <p:embed/>
                </p:oleObj>
              </mc:Choice>
              <mc:Fallback>
                <p:oleObj name="Document" r:id="rId5" imgW="781640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1773238"/>
                        <a:ext cx="7816850" cy="568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1042988" y="1412875"/>
          <a:ext cx="7510462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Document" r:id="rId5" imgW="6537009" imgH="4358626" progId="Word.Document.8">
                  <p:embed/>
                </p:oleObj>
              </mc:Choice>
              <mc:Fallback>
                <p:oleObj name="Document" r:id="rId5" imgW="6537009" imgH="43586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510462" cy="464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42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784225" y="1773238"/>
          <a:ext cx="7718425" cy="560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Document" r:id="rId5" imgW="7816404" imgH="5683458" progId="Word.Document.8">
                  <p:embed/>
                </p:oleObj>
              </mc:Choice>
              <mc:Fallback>
                <p:oleObj name="Document" r:id="rId5" imgW="781640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1773238"/>
                        <a:ext cx="7718425" cy="560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28713" y="1412875"/>
          <a:ext cx="7475537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Document" r:id="rId5" imgW="7906760" imgH="3169877" progId="Word.Document.8">
                  <p:embed/>
                </p:oleObj>
              </mc:Choice>
              <mc:Fallback>
                <p:oleObj name="Document" r:id="rId5" imgW="7906760" imgH="31698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1412875"/>
                        <a:ext cx="7475537" cy="298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62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16013" y="1720850"/>
          <a:ext cx="7354887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Document" r:id="rId5" imgW="7906760" imgH="3368242" progId="Word.Document.8">
                  <p:embed/>
                </p:oleObj>
              </mc:Choice>
              <mc:Fallback>
                <p:oleObj name="Document" r:id="rId5" imgW="7906760" imgH="33682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20850"/>
                        <a:ext cx="7354887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平面向量与复数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728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728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9728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412875"/>
          <a:ext cx="7294563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9" name="Document" r:id="rId7" imgW="7480176" imgH="2857749" progId="Word.Document.8">
                  <p:embed/>
                </p:oleObj>
              </mc:Choice>
              <mc:Fallback>
                <p:oleObj name="Document" r:id="rId7" imgW="748017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412875"/>
                        <a:ext cx="7294563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3287713"/>
          <a:ext cx="384333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0" name="Document" r:id="rId10" imgW="3988527" imgH="781172" progId="Word.Document.8">
                  <p:embed/>
                </p:oleObj>
              </mc:Choice>
              <mc:Fallback>
                <p:oleObj name="Document" r:id="rId10" imgW="3988527" imgH="7811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87713"/>
                        <a:ext cx="384333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9963" y="4030663"/>
          <a:ext cx="7489825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1" name="Document" r:id="rId13" imgW="7588532" imgH="2757667" progId="Word.Document.8">
                  <p:embed/>
                </p:oleObj>
              </mc:Choice>
              <mc:Fallback>
                <p:oleObj name="Document" r:id="rId13" imgW="7588532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4030663"/>
                        <a:ext cx="7489825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30300" y="1479550"/>
          <a:ext cx="7099300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3" name="Document" r:id="rId7" imgW="7301622" imgH="2857749" progId="Word.Document.8">
                  <p:embed/>
                </p:oleObj>
              </mc:Choice>
              <mc:Fallback>
                <p:oleObj name="Document" r:id="rId7" imgW="7301622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1479550"/>
                        <a:ext cx="7099300" cy="278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33463" y="2967038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4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2967038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60475" y="3770313"/>
          <a:ext cx="7065963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5" name="Document" r:id="rId13" imgW="7334021" imgH="2765587" progId="Word.Document.8">
                  <p:embed/>
                </p:oleObj>
              </mc:Choice>
              <mc:Fallback>
                <p:oleObj name="Document" r:id="rId13" imgW="7334021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770313"/>
                        <a:ext cx="7065963" cy="265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11263" y="1412875"/>
          <a:ext cx="70326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7" name="Document" r:id="rId7" imgW="7208385" imgH="2902030" progId="Word.Document.8">
                  <p:embed/>
                </p:oleObj>
              </mc:Choice>
              <mc:Fallback>
                <p:oleObj name="Document" r:id="rId7" imgW="7208385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1412875"/>
                        <a:ext cx="7032625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068638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8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068638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1250" y="4076700"/>
          <a:ext cx="7348538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9" name="Document" r:id="rId13" imgW="7629210" imgH="1836764" progId="Word.Document.8">
                  <p:embed/>
                </p:oleObj>
              </mc:Choice>
              <mc:Fallback>
                <p:oleObj name="Document" r:id="rId13" imgW="7629210" imgH="183676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4076700"/>
                        <a:ext cx="7348538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7288" y="1463675"/>
          <a:ext cx="7086600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1" name="Document" r:id="rId7" imgW="7357420" imgH="1971768" progId="Word.Document.8">
                  <p:embed/>
                </p:oleObj>
              </mc:Choice>
              <mc:Fallback>
                <p:oleObj name="Document" r:id="rId7" imgW="7357420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1463675"/>
                        <a:ext cx="7086600" cy="189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9338" y="2852738"/>
          <a:ext cx="27432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2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2852738"/>
                        <a:ext cx="2743200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9338" y="3925888"/>
          <a:ext cx="736917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3" name="Document" r:id="rId13" imgW="7566932" imgH="2757667" progId="Word.Document.8">
                  <p:embed/>
                </p:oleObj>
              </mc:Choice>
              <mc:Fallback>
                <p:oleObj name="Document" r:id="rId13" imgW="7566932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3925888"/>
                        <a:ext cx="7369175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00113" y="1268413"/>
          <a:ext cx="7478712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5" name="Document" r:id="rId7" imgW="8060475" imgH="2377498" progId="Word.Document.8">
                  <p:embed/>
                </p:oleObj>
              </mc:Choice>
              <mc:Fallback>
                <p:oleObj name="Document" r:id="rId7" imgW="8060475" imgH="237749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268413"/>
                        <a:ext cx="7478712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23900" y="2943225"/>
          <a:ext cx="33623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6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943225"/>
                        <a:ext cx="33623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39800" y="3644900"/>
          <a:ext cx="7664450" cy="364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7" name="Document" r:id="rId13" imgW="7852831" imgH="3753622" progId="Word.Document.8">
                  <p:embed/>
                </p:oleObj>
              </mc:Choice>
              <mc:Fallback>
                <p:oleObj name="Document" r:id="rId13" imgW="7852831" imgH="375362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3644900"/>
                        <a:ext cx="7664450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7750" y="836613"/>
          <a:ext cx="7650163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3" name="Document" r:id="rId7" imgW="7859602" imgH="6340113" progId="Word.Document.8">
                  <p:embed/>
                </p:oleObj>
              </mc:Choice>
              <mc:Fallback>
                <p:oleObj name="Document" r:id="rId7" imgW="7859602" imgH="634011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836613"/>
                        <a:ext cx="7650163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1943</Words>
  <Application>Microsoft Office PowerPoint</Application>
  <PresentationFormat>全屏显示(4:3)</PresentationFormat>
  <Paragraphs>739</Paragraphs>
  <Slides>249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249</vt:i4>
      </vt:variant>
    </vt:vector>
  </HeadingPairs>
  <TitlesOfParts>
    <vt:vector size="259" baseType="lpstr">
      <vt:lpstr>黑体</vt:lpstr>
      <vt:lpstr>楷体_GB2312</vt:lpstr>
      <vt:lpstr>宋体</vt:lpstr>
      <vt:lpstr>幼圆</vt:lpstr>
      <vt:lpstr>Arial</vt:lpstr>
      <vt:lpstr>Calibri</vt:lpstr>
      <vt:lpstr>Times New Roman</vt:lpstr>
      <vt:lpstr>Office 主题​​</vt:lpstr>
      <vt:lpstr>Document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PowerPoint 演示文稿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242</cp:revision>
  <dcterms:created xsi:type="dcterms:W3CDTF">2012-12-07T08:03:34Z</dcterms:created>
  <dcterms:modified xsi:type="dcterms:W3CDTF">2015-10-16T05:43:58Z</dcterms:modified>
</cp:coreProperties>
</file>